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3" r:id="rId2"/>
    <p:sldMasterId id="2147483692" r:id="rId3"/>
    <p:sldMasterId id="2147483714" r:id="rId4"/>
    <p:sldMasterId id="2147483717" r:id="rId5"/>
    <p:sldMasterId id="2147483737" r:id="rId6"/>
  </p:sldMasterIdLst>
  <p:notesMasterIdLst>
    <p:notesMasterId r:id="rId29"/>
  </p:notesMasterIdLst>
  <p:sldIdLst>
    <p:sldId id="256" r:id="rId7"/>
    <p:sldId id="258" r:id="rId8"/>
    <p:sldId id="259" r:id="rId9"/>
    <p:sldId id="261" r:id="rId10"/>
    <p:sldId id="262" r:id="rId11"/>
    <p:sldId id="263" r:id="rId12"/>
    <p:sldId id="264" r:id="rId13"/>
    <p:sldId id="265" r:id="rId14"/>
    <p:sldId id="266" r:id="rId15"/>
    <p:sldId id="267" r:id="rId16"/>
    <p:sldId id="268" r:id="rId17"/>
    <p:sldId id="270" r:id="rId18"/>
    <p:sldId id="271" r:id="rId19"/>
    <p:sldId id="272" r:id="rId20"/>
    <p:sldId id="273" r:id="rId21"/>
    <p:sldId id="275" r:id="rId22"/>
    <p:sldId id="276" r:id="rId23"/>
    <p:sldId id="278" r:id="rId24"/>
    <p:sldId id="279" r:id="rId25"/>
    <p:sldId id="280" r:id="rId26"/>
    <p:sldId id="282" r:id="rId27"/>
    <p:sldId id="283"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i/2HTEISJTGDop5EjcvA5nQWtj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BA556A-3AF4-4799-AC0A-626F4BD94C12}">
  <a:tblStyle styleId="{8FBA556A-3AF4-4799-AC0A-626F4BD94C1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8E8"/>
          </a:solidFill>
        </a:fill>
      </a:tcStyle>
    </a:wholeTbl>
    <a:band1H>
      <a:tcTxStyle/>
      <a:tcStyle>
        <a:tcBdr/>
        <a:fill>
          <a:solidFill>
            <a:srgbClr val="CDCDCD"/>
          </a:solidFill>
        </a:fill>
      </a:tcStyle>
    </a:band1H>
    <a:band2H>
      <a:tcTxStyle/>
      <a:tcStyle>
        <a:tcBdr/>
      </a:tcStyle>
    </a:band2H>
    <a:band1V>
      <a:tcTxStyle/>
      <a:tcStyle>
        <a:tcBdr/>
        <a:fill>
          <a:solidFill>
            <a:srgbClr val="CDCD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84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30"/>
          <p:cNvSpPr txBox="1">
            <a:spLocks noGrp="1"/>
          </p:cNvSpPr>
          <p:nvPr>
            <p:ph type="body" idx="1"/>
          </p:nvPr>
        </p:nvSpPr>
        <p:spPr>
          <a:xfrm>
            <a:off x="5004048" y="3003798"/>
            <a:ext cx="3888432" cy="1152129"/>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72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30"/>
          <p:cNvSpPr txBox="1">
            <a:spLocks noGrp="1"/>
          </p:cNvSpPr>
          <p:nvPr>
            <p:ph type="body" idx="2"/>
          </p:nvPr>
        </p:nvSpPr>
        <p:spPr>
          <a:xfrm>
            <a:off x="5003900" y="4155926"/>
            <a:ext cx="3888432" cy="504056"/>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24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spTree>
      <p:nvGrpSpPr>
        <p:cNvPr id="1" name="Shape 163"/>
        <p:cNvGrpSpPr/>
        <p:nvPr/>
      </p:nvGrpSpPr>
      <p:grpSpPr>
        <a:xfrm>
          <a:off x="0" y="0"/>
          <a:ext cx="0" cy="0"/>
          <a:chOff x="0" y="0"/>
          <a:chExt cx="0" cy="0"/>
        </a:xfrm>
      </p:grpSpPr>
      <p:sp>
        <p:nvSpPr>
          <p:cNvPr id="164" name="Google Shape;164;p74"/>
          <p:cNvSpPr>
            <a:spLocks noGrp="1"/>
          </p:cNvSpPr>
          <p:nvPr>
            <p:ph type="pic" idx="2"/>
          </p:nvPr>
        </p:nvSpPr>
        <p:spPr>
          <a:xfrm>
            <a:off x="1" y="3"/>
            <a:ext cx="5414962" cy="509349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spTree>
      <p:nvGrpSpPr>
        <p:cNvPr id="1" name="Shape 165"/>
        <p:cNvGrpSpPr/>
        <p:nvPr/>
      </p:nvGrpSpPr>
      <p:grpSpPr>
        <a:xfrm>
          <a:off x="0" y="0"/>
          <a:ext cx="0" cy="0"/>
          <a:chOff x="0" y="0"/>
          <a:chExt cx="0" cy="0"/>
        </a:xfrm>
      </p:grpSpPr>
      <p:sp>
        <p:nvSpPr>
          <p:cNvPr id="166" name="Google Shape;166;p75"/>
          <p:cNvSpPr/>
          <p:nvPr/>
        </p:nvSpPr>
        <p:spPr>
          <a:xfrm>
            <a:off x="2774816" y="284535"/>
            <a:ext cx="1104089" cy="134971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167" name="Google Shape;167;p75"/>
          <p:cNvSpPr/>
          <p:nvPr/>
        </p:nvSpPr>
        <p:spPr>
          <a:xfrm>
            <a:off x="4056434" y="284535"/>
            <a:ext cx="3903224" cy="134971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168" name="Google Shape;168;p75"/>
          <p:cNvSpPr>
            <a:spLocks noGrp="1"/>
          </p:cNvSpPr>
          <p:nvPr>
            <p:ph type="pic" idx="2"/>
          </p:nvPr>
        </p:nvSpPr>
        <p:spPr>
          <a:xfrm>
            <a:off x="4572000" y="955742"/>
            <a:ext cx="4226667" cy="222885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1050"/>
              <a:buFont typeface="Arial"/>
              <a:buNone/>
              <a:defRPr sz="105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69" name="Google Shape;169;p75"/>
          <p:cNvSpPr>
            <a:spLocks noGrp="1"/>
          </p:cNvSpPr>
          <p:nvPr>
            <p:ph type="pic" idx="3"/>
          </p:nvPr>
        </p:nvSpPr>
        <p:spPr>
          <a:xfrm>
            <a:off x="2490282" y="955742"/>
            <a:ext cx="1904189" cy="143239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1050"/>
              <a:buFont typeface="Arial"/>
              <a:buNone/>
              <a:defRPr sz="105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70" name="Google Shape;170;p75"/>
          <p:cNvSpPr>
            <a:spLocks noGrp="1"/>
          </p:cNvSpPr>
          <p:nvPr>
            <p:ph type="pic" idx="4"/>
          </p:nvPr>
        </p:nvSpPr>
        <p:spPr>
          <a:xfrm>
            <a:off x="408562" y="3184592"/>
            <a:ext cx="1904189" cy="154426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1050"/>
              <a:buFont typeface="Arial"/>
              <a:buNone/>
              <a:defRPr sz="105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71" name="Google Shape;171;p75"/>
          <p:cNvSpPr>
            <a:spLocks noGrp="1"/>
          </p:cNvSpPr>
          <p:nvPr>
            <p:ph type="pic" idx="5"/>
          </p:nvPr>
        </p:nvSpPr>
        <p:spPr>
          <a:xfrm>
            <a:off x="2490282" y="3184592"/>
            <a:ext cx="1904189" cy="154426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1050"/>
              <a:buFont typeface="Arial"/>
              <a:buNone/>
              <a:defRPr sz="105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spTree>
      <p:nvGrpSpPr>
        <p:cNvPr id="1" name="Shape 173"/>
        <p:cNvGrpSpPr/>
        <p:nvPr/>
      </p:nvGrpSpPr>
      <p:grpSpPr>
        <a:xfrm>
          <a:off x="0" y="0"/>
          <a:ext cx="0" cy="0"/>
          <a:chOff x="0" y="0"/>
          <a:chExt cx="0" cy="0"/>
        </a:xfrm>
      </p:grpSpPr>
      <p:grpSp>
        <p:nvGrpSpPr>
          <p:cNvPr id="174" name="Google Shape;174;p77"/>
          <p:cNvGrpSpPr/>
          <p:nvPr/>
        </p:nvGrpSpPr>
        <p:grpSpPr>
          <a:xfrm>
            <a:off x="638097" y="1493733"/>
            <a:ext cx="1595147" cy="2755253"/>
            <a:chOff x="1438761" y="2033015"/>
            <a:chExt cx="1980000" cy="3420000"/>
          </a:xfrm>
        </p:grpSpPr>
        <p:sp>
          <p:nvSpPr>
            <p:cNvPr id="175" name="Google Shape;175;p77"/>
            <p:cNvSpPr/>
            <p:nvPr/>
          </p:nvSpPr>
          <p:spPr>
            <a:xfrm>
              <a:off x="1438761" y="2033015"/>
              <a:ext cx="1980000" cy="3420000"/>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76" name="Google Shape;176;p77"/>
            <p:cNvSpPr/>
            <p:nvPr/>
          </p:nvSpPr>
          <p:spPr>
            <a:xfrm>
              <a:off x="2310398" y="2205587"/>
              <a:ext cx="236725" cy="45719"/>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nvGrpSpPr>
            <p:cNvPr id="177" name="Google Shape;177;p77"/>
            <p:cNvGrpSpPr/>
            <p:nvPr/>
          </p:nvGrpSpPr>
          <p:grpSpPr>
            <a:xfrm>
              <a:off x="2332851" y="5138854"/>
              <a:ext cx="191820" cy="211002"/>
              <a:chOff x="2453209" y="5151638"/>
              <a:chExt cx="191820" cy="211002"/>
            </a:xfrm>
          </p:grpSpPr>
          <p:sp>
            <p:nvSpPr>
              <p:cNvPr id="178" name="Google Shape;178;p77"/>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79" name="Google Shape;179;p77"/>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grpSp>
      <p:grpSp>
        <p:nvGrpSpPr>
          <p:cNvPr id="180" name="Google Shape;180;p77"/>
          <p:cNvGrpSpPr/>
          <p:nvPr/>
        </p:nvGrpSpPr>
        <p:grpSpPr>
          <a:xfrm>
            <a:off x="2571207" y="1468332"/>
            <a:ext cx="1595147" cy="2755253"/>
            <a:chOff x="1438761" y="2033015"/>
            <a:chExt cx="1980000" cy="3420000"/>
          </a:xfrm>
        </p:grpSpPr>
        <p:sp>
          <p:nvSpPr>
            <p:cNvPr id="181" name="Google Shape;181;p77"/>
            <p:cNvSpPr/>
            <p:nvPr/>
          </p:nvSpPr>
          <p:spPr>
            <a:xfrm>
              <a:off x="1438761" y="2033015"/>
              <a:ext cx="1980000" cy="3420000"/>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82" name="Google Shape;182;p77"/>
            <p:cNvSpPr/>
            <p:nvPr/>
          </p:nvSpPr>
          <p:spPr>
            <a:xfrm>
              <a:off x="2310398" y="2205587"/>
              <a:ext cx="236725" cy="45719"/>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nvGrpSpPr>
            <p:cNvPr id="183" name="Google Shape;183;p77"/>
            <p:cNvGrpSpPr/>
            <p:nvPr/>
          </p:nvGrpSpPr>
          <p:grpSpPr>
            <a:xfrm>
              <a:off x="2332851" y="5138854"/>
              <a:ext cx="191820" cy="211002"/>
              <a:chOff x="2453209" y="5151638"/>
              <a:chExt cx="191820" cy="211002"/>
            </a:xfrm>
          </p:grpSpPr>
          <p:sp>
            <p:nvSpPr>
              <p:cNvPr id="184" name="Google Shape;184;p77"/>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85" name="Google Shape;185;p77"/>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grpSp>
      <p:sp>
        <p:nvSpPr>
          <p:cNvPr id="186" name="Google Shape;186;p77"/>
          <p:cNvSpPr>
            <a:spLocks noGrp="1"/>
          </p:cNvSpPr>
          <p:nvPr>
            <p:ph type="pic" idx="2"/>
          </p:nvPr>
        </p:nvSpPr>
        <p:spPr>
          <a:xfrm>
            <a:off x="3267021" y="1680852"/>
            <a:ext cx="795685" cy="217916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87" name="Google Shape;187;p77"/>
          <p:cNvSpPr>
            <a:spLocks noGrp="1"/>
          </p:cNvSpPr>
          <p:nvPr>
            <p:ph type="pic" idx="3"/>
          </p:nvPr>
        </p:nvSpPr>
        <p:spPr>
          <a:xfrm>
            <a:off x="752133" y="1717525"/>
            <a:ext cx="815282" cy="217916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grpSp>
        <p:nvGrpSpPr>
          <p:cNvPr id="188" name="Google Shape;188;p77"/>
          <p:cNvGrpSpPr/>
          <p:nvPr/>
        </p:nvGrpSpPr>
        <p:grpSpPr>
          <a:xfrm>
            <a:off x="1558338" y="1364962"/>
            <a:ext cx="1728217" cy="2985103"/>
            <a:chOff x="1438761" y="2033015"/>
            <a:chExt cx="1980000" cy="3420000"/>
          </a:xfrm>
        </p:grpSpPr>
        <p:sp>
          <p:nvSpPr>
            <p:cNvPr id="189" name="Google Shape;189;p77"/>
            <p:cNvSpPr/>
            <p:nvPr/>
          </p:nvSpPr>
          <p:spPr>
            <a:xfrm>
              <a:off x="1438761" y="2033015"/>
              <a:ext cx="1980000" cy="3420000"/>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90" name="Google Shape;190;p77"/>
            <p:cNvSpPr/>
            <p:nvPr/>
          </p:nvSpPr>
          <p:spPr>
            <a:xfrm>
              <a:off x="2310398" y="2205587"/>
              <a:ext cx="236725" cy="45719"/>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nvGrpSpPr>
            <p:cNvPr id="191" name="Google Shape;191;p77"/>
            <p:cNvGrpSpPr/>
            <p:nvPr/>
          </p:nvGrpSpPr>
          <p:grpSpPr>
            <a:xfrm>
              <a:off x="2332851" y="5138854"/>
              <a:ext cx="191820" cy="211002"/>
              <a:chOff x="2453209" y="5151638"/>
              <a:chExt cx="191820" cy="211002"/>
            </a:xfrm>
          </p:grpSpPr>
          <p:sp>
            <p:nvSpPr>
              <p:cNvPr id="192" name="Google Shape;192;p77"/>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193" name="Google Shape;193;p77"/>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grpSp>
      <p:sp>
        <p:nvSpPr>
          <p:cNvPr id="194" name="Google Shape;194;p77"/>
          <p:cNvSpPr>
            <a:spLocks noGrp="1"/>
          </p:cNvSpPr>
          <p:nvPr>
            <p:ph type="pic" idx="4"/>
          </p:nvPr>
        </p:nvSpPr>
        <p:spPr>
          <a:xfrm>
            <a:off x="1663086" y="1613689"/>
            <a:ext cx="1517540" cy="235668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95" name="Google Shape;195;p77"/>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spTree>
      <p:nvGrpSpPr>
        <p:cNvPr id="1" name="Shape 196"/>
        <p:cNvGrpSpPr/>
        <p:nvPr/>
      </p:nvGrpSpPr>
      <p:grpSpPr>
        <a:xfrm>
          <a:off x="0" y="0"/>
          <a:ext cx="0" cy="0"/>
          <a:chOff x="0" y="0"/>
          <a:chExt cx="0" cy="0"/>
        </a:xfrm>
      </p:grpSpPr>
      <p:sp>
        <p:nvSpPr>
          <p:cNvPr id="197" name="Google Shape;197;p78"/>
          <p:cNvSpPr>
            <a:spLocks noGrp="1"/>
          </p:cNvSpPr>
          <p:nvPr>
            <p:ph type="pic" idx="2"/>
          </p:nvPr>
        </p:nvSpPr>
        <p:spPr>
          <a:xfrm>
            <a:off x="0" y="0"/>
            <a:ext cx="4572000" cy="51435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1350"/>
              <a:buFont typeface="Arial"/>
              <a:buNone/>
              <a:defRPr sz="135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98"/>
        <p:cNvGrpSpPr/>
        <p:nvPr/>
      </p:nvGrpSpPr>
      <p:grpSpPr>
        <a:xfrm>
          <a:off x="0" y="0"/>
          <a:ext cx="0" cy="0"/>
          <a:chOff x="0" y="0"/>
          <a:chExt cx="0" cy="0"/>
        </a:xfrm>
      </p:grpSpPr>
      <p:grpSp>
        <p:nvGrpSpPr>
          <p:cNvPr id="199" name="Google Shape;199;p79"/>
          <p:cNvGrpSpPr/>
          <p:nvPr/>
        </p:nvGrpSpPr>
        <p:grpSpPr>
          <a:xfrm>
            <a:off x="130837" y="195762"/>
            <a:ext cx="7807988" cy="4289961"/>
            <a:chOff x="-548507" y="477868"/>
            <a:chExt cx="11570450" cy="6357177"/>
          </a:xfrm>
        </p:grpSpPr>
        <p:sp>
          <p:nvSpPr>
            <p:cNvPr id="200" name="Google Shape;200;p79"/>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01" name="Google Shape;201;p79"/>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02" name="Google Shape;202;p79"/>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03" name="Google Shape;203;p79"/>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04" name="Google Shape;204;p79"/>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nvGrpSpPr>
            <p:cNvPr id="205" name="Google Shape;205;p79"/>
            <p:cNvGrpSpPr/>
            <p:nvPr/>
          </p:nvGrpSpPr>
          <p:grpSpPr>
            <a:xfrm>
              <a:off x="1606" y="6382978"/>
              <a:ext cx="413937" cy="115242"/>
              <a:chOff x="5955" y="6353672"/>
              <a:chExt cx="413937" cy="115242"/>
            </a:xfrm>
          </p:grpSpPr>
          <p:sp>
            <p:nvSpPr>
              <p:cNvPr id="206" name="Google Shape;206;p79"/>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07" name="Google Shape;207;p79"/>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grpSp>
          <p:nvGrpSpPr>
            <p:cNvPr id="208" name="Google Shape;208;p79"/>
            <p:cNvGrpSpPr/>
            <p:nvPr/>
          </p:nvGrpSpPr>
          <p:grpSpPr>
            <a:xfrm>
              <a:off x="9855291" y="6381600"/>
              <a:ext cx="885989" cy="115242"/>
              <a:chOff x="5955" y="6353672"/>
              <a:chExt cx="413937" cy="115242"/>
            </a:xfrm>
          </p:grpSpPr>
          <p:sp>
            <p:nvSpPr>
              <p:cNvPr id="209" name="Google Shape;209;p79"/>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10" name="Google Shape;210;p79"/>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sp>
          <p:nvSpPr>
            <p:cNvPr id="211" name="Google Shape;211;p79"/>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grpSp>
        <p:nvGrpSpPr>
          <p:cNvPr id="212" name="Google Shape;212;p79"/>
          <p:cNvGrpSpPr/>
          <p:nvPr/>
        </p:nvGrpSpPr>
        <p:grpSpPr>
          <a:xfrm>
            <a:off x="226393" y="3636167"/>
            <a:ext cx="8708773" cy="1498086"/>
            <a:chOff x="3271130" y="4981887"/>
            <a:chExt cx="8577971" cy="1475586"/>
          </a:xfrm>
        </p:grpSpPr>
        <p:grpSp>
          <p:nvGrpSpPr>
            <p:cNvPr id="213" name="Google Shape;213;p79"/>
            <p:cNvGrpSpPr/>
            <p:nvPr/>
          </p:nvGrpSpPr>
          <p:grpSpPr>
            <a:xfrm>
              <a:off x="10175667" y="4981887"/>
              <a:ext cx="1673434" cy="1352946"/>
              <a:chOff x="8851691" y="3742138"/>
              <a:chExt cx="2515051" cy="2033381"/>
            </a:xfrm>
          </p:grpSpPr>
          <p:sp>
            <p:nvSpPr>
              <p:cNvPr id="214" name="Google Shape;214;p79"/>
              <p:cNvSpPr/>
              <p:nvPr/>
            </p:nvSpPr>
            <p:spPr>
              <a:xfrm>
                <a:off x="8851691" y="3742138"/>
                <a:ext cx="2501423" cy="2033381"/>
              </a:xfrm>
              <a:custGeom>
                <a:avLst/>
                <a:gdLst/>
                <a:ahLst/>
                <a:cxnLst/>
                <a:rect l="l" t="t" r="r" b="b"/>
                <a:pathLst>
                  <a:path w="3831088" h="3114252" extrusionOk="0">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15" name="Google Shape;215;p79"/>
              <p:cNvSpPr/>
              <p:nvPr/>
            </p:nvSpPr>
            <p:spPr>
              <a:xfrm>
                <a:off x="8851691" y="4222145"/>
                <a:ext cx="1229006" cy="1229348"/>
              </a:xfrm>
              <a:custGeom>
                <a:avLst/>
                <a:gdLst/>
                <a:ahLst/>
                <a:cxnLst/>
                <a:rect l="l" t="t" r="r" b="b"/>
                <a:pathLst>
                  <a:path w="1882301" h="1882825" extrusionOk="0">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rgbClr val="FFC76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16" name="Google Shape;216;p79"/>
              <p:cNvSpPr/>
              <p:nvPr/>
            </p:nvSpPr>
            <p:spPr>
              <a:xfrm>
                <a:off x="9295730" y="4230177"/>
                <a:ext cx="1386621" cy="1393929"/>
              </a:xfrm>
              <a:custGeom>
                <a:avLst/>
                <a:gdLst/>
                <a:ahLst/>
                <a:cxnLst/>
                <a:rect l="l" t="t" r="r" b="b"/>
                <a:pathLst>
                  <a:path w="2123698" h="2134891" extrusionOk="0">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rgbClr val="FFC76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17" name="Google Shape;217;p79"/>
              <p:cNvSpPr/>
              <p:nvPr/>
            </p:nvSpPr>
            <p:spPr>
              <a:xfrm>
                <a:off x="9450699" y="4367989"/>
                <a:ext cx="532569" cy="691021"/>
              </a:xfrm>
              <a:custGeom>
                <a:avLst/>
                <a:gdLst/>
                <a:ahLst/>
                <a:cxnLst/>
                <a:rect l="l" t="t" r="r" b="b"/>
                <a:pathLst>
                  <a:path w="815663" h="1058343" extrusionOk="0">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rgbClr val="BC79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18" name="Google Shape;218;p79"/>
              <p:cNvSpPr/>
              <p:nvPr/>
            </p:nvSpPr>
            <p:spPr>
              <a:xfrm>
                <a:off x="9467038" y="4371471"/>
                <a:ext cx="566871" cy="716446"/>
              </a:xfrm>
              <a:custGeom>
                <a:avLst/>
                <a:gdLst/>
                <a:ahLst/>
                <a:cxnLst/>
                <a:rect l="l" t="t" r="r" b="b"/>
                <a:pathLst>
                  <a:path w="868199" h="1097283" extrusionOk="0">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rgbClr val="BC79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19" name="Google Shape;219;p79"/>
              <p:cNvSpPr/>
              <p:nvPr/>
            </p:nvSpPr>
            <p:spPr>
              <a:xfrm>
                <a:off x="9458264" y="3742138"/>
                <a:ext cx="1908478" cy="1041671"/>
              </a:xfrm>
              <a:custGeom>
                <a:avLst/>
                <a:gdLst/>
                <a:ahLst/>
                <a:cxnLst/>
                <a:rect l="l" t="t" r="r" b="b"/>
                <a:pathLst>
                  <a:path w="2922955" h="1595386" extrusionOk="0">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rgbClr val="FFC76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20" name="Google Shape;220;p79"/>
              <p:cNvSpPr/>
              <p:nvPr/>
            </p:nvSpPr>
            <p:spPr>
              <a:xfrm>
                <a:off x="9291574" y="5451032"/>
                <a:ext cx="4617" cy="1846"/>
              </a:xfrm>
              <a:custGeom>
                <a:avLst/>
                <a:gdLst/>
                <a:ahLst/>
                <a:cxnLst/>
                <a:rect l="l" t="t" r="r" b="b"/>
                <a:pathLst>
                  <a:path w="7071" h="2828" extrusionOk="0">
                    <a:moveTo>
                      <a:pt x="0" y="1414"/>
                    </a:moveTo>
                    <a:lnTo>
                      <a:pt x="7072" y="2829"/>
                    </a:lnTo>
                    <a:cubicBezTo>
                      <a:pt x="4950" y="2121"/>
                      <a:pt x="2829" y="707"/>
                      <a:pt x="707" y="0"/>
                    </a:cubicBezTo>
                    <a:cubicBezTo>
                      <a:pt x="0" y="707"/>
                      <a:pt x="0" y="1414"/>
                      <a:pt x="0" y="1414"/>
                    </a:cubicBezTo>
                    <a:close/>
                  </a:path>
                </a:pathLst>
              </a:custGeom>
              <a:solidFill>
                <a:srgbClr val="ED1C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21" name="Google Shape;221;p79"/>
              <p:cNvSpPr/>
              <p:nvPr/>
            </p:nvSpPr>
            <p:spPr>
              <a:xfrm>
                <a:off x="9435995" y="4483345"/>
                <a:ext cx="533731" cy="580716"/>
              </a:xfrm>
              <a:custGeom>
                <a:avLst/>
                <a:gdLst/>
                <a:ahLst/>
                <a:cxnLst/>
                <a:rect l="l" t="t" r="r" b="b"/>
                <a:pathLst>
                  <a:path w="817443" h="889403" extrusionOk="0">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sp>
          <p:nvSpPr>
            <p:cNvPr id="222" name="Google Shape;222;p79"/>
            <p:cNvSpPr/>
            <p:nvPr/>
          </p:nvSpPr>
          <p:spPr>
            <a:xfrm>
              <a:off x="3271130" y="5777272"/>
              <a:ext cx="7170701" cy="680201"/>
            </a:xfrm>
            <a:custGeom>
              <a:avLst/>
              <a:gdLst/>
              <a:ahLst/>
              <a:cxnLst/>
              <a:rect l="l" t="t" r="r" b="b"/>
              <a:pathLst>
                <a:path w="8477199" h="1734757" extrusionOk="0">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rgbClr val="6C73A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sp>
        <p:nvSpPr>
          <p:cNvPr id="223" name="Google Shape;223;p79"/>
          <p:cNvSpPr/>
          <p:nvPr/>
        </p:nvSpPr>
        <p:spPr>
          <a:xfrm>
            <a:off x="1152538" y="439765"/>
            <a:ext cx="5773364" cy="3520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24" name="Google Shape;224;p79"/>
          <p:cNvSpPr/>
          <p:nvPr/>
        </p:nvSpPr>
        <p:spPr>
          <a:xfrm>
            <a:off x="1152538" y="439765"/>
            <a:ext cx="5773364" cy="3520655"/>
          </a:xfrm>
          <a:prstGeom prst="rect">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solidFill>
          <a:schemeClr val="accent1">
            <a:alpha val="60000"/>
          </a:schemeClr>
        </a:solidFill>
        <a:effectLst/>
      </p:bgPr>
    </p:bg>
    <p:spTree>
      <p:nvGrpSpPr>
        <p:cNvPr id="1" name="Shape 225"/>
        <p:cNvGrpSpPr/>
        <p:nvPr/>
      </p:nvGrpSpPr>
      <p:grpSpPr>
        <a:xfrm>
          <a:off x="0" y="0"/>
          <a:ext cx="0" cy="0"/>
          <a:chOff x="0" y="0"/>
          <a:chExt cx="0" cy="0"/>
        </a:xfrm>
      </p:grpSpPr>
      <p:grpSp>
        <p:nvGrpSpPr>
          <p:cNvPr id="226" name="Google Shape;226;p80"/>
          <p:cNvGrpSpPr/>
          <p:nvPr/>
        </p:nvGrpSpPr>
        <p:grpSpPr>
          <a:xfrm flipH="1">
            <a:off x="259528" y="3776922"/>
            <a:ext cx="1297597" cy="1241966"/>
            <a:chOff x="6551033" y="-144216"/>
            <a:chExt cx="4374744" cy="4187188"/>
          </a:xfrm>
        </p:grpSpPr>
        <p:sp>
          <p:nvSpPr>
            <p:cNvPr id="227" name="Google Shape;227;p80"/>
            <p:cNvSpPr/>
            <p:nvPr/>
          </p:nvSpPr>
          <p:spPr>
            <a:xfrm>
              <a:off x="6551033" y="-144216"/>
              <a:ext cx="4374744" cy="4187188"/>
            </a:xfrm>
            <a:custGeom>
              <a:avLst/>
              <a:gdLst/>
              <a:ahLst/>
              <a:cxnLst/>
              <a:rect l="l" t="t" r="r" b="b"/>
              <a:pathLst>
                <a:path w="4374744" h="4187188" extrusionOk="0">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28" name="Google Shape;228;p80"/>
            <p:cNvSpPr/>
            <p:nvPr/>
          </p:nvSpPr>
          <p:spPr>
            <a:xfrm>
              <a:off x="9384139" y="3721295"/>
              <a:ext cx="154734" cy="150045"/>
            </a:xfrm>
            <a:custGeom>
              <a:avLst/>
              <a:gdLst/>
              <a:ahLst/>
              <a:cxnLst/>
              <a:rect l="l" t="t" r="r" b="b"/>
              <a:pathLst>
                <a:path w="154733" h="150044" extrusionOk="0">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229" name="Google Shape;229;p80"/>
            <p:cNvSpPr/>
            <p:nvPr/>
          </p:nvSpPr>
          <p:spPr>
            <a:xfrm>
              <a:off x="7001696" y="3720806"/>
              <a:ext cx="154734" cy="154734"/>
            </a:xfrm>
            <a:custGeom>
              <a:avLst/>
              <a:gdLst/>
              <a:ahLst/>
              <a:cxnLst/>
              <a:rect l="l" t="t" r="r" b="b"/>
              <a:pathLst>
                <a:path w="154733" h="154733" extrusionOk="0">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sp>
        <p:nvSpPr>
          <p:cNvPr id="230" name="Google Shape;230;p80"/>
          <p:cNvSpPr/>
          <p:nvPr/>
        </p:nvSpPr>
        <p:spPr>
          <a:xfrm>
            <a:off x="258114" y="279533"/>
            <a:ext cx="8627772" cy="4604614"/>
          </a:xfrm>
          <a:custGeom>
            <a:avLst/>
            <a:gdLst/>
            <a:ahLst/>
            <a:cxnLst/>
            <a:rect l="l" t="t" r="r" b="b"/>
            <a:pathLst>
              <a:path w="11503696" h="6139485" extrusionOk="0">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81"/>
          <p:cNvSpPr txBox="1">
            <a:spLocks noGrp="1"/>
          </p:cNvSpPr>
          <p:nvPr>
            <p:ph type="body" idx="1"/>
          </p:nvPr>
        </p:nvSpPr>
        <p:spPr>
          <a:xfrm>
            <a:off x="242647" y="24936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233"/>
        <p:cNvGrpSpPr/>
        <p:nvPr/>
      </p:nvGrpSpPr>
      <p:grpSpPr>
        <a:xfrm>
          <a:off x="0" y="0"/>
          <a:ext cx="0" cy="0"/>
          <a:chOff x="0" y="0"/>
          <a:chExt cx="0" cy="0"/>
        </a:xfrm>
      </p:grpSpPr>
      <p:sp>
        <p:nvSpPr>
          <p:cNvPr id="234" name="Google Shape;234;p82"/>
          <p:cNvSpPr txBox="1">
            <a:spLocks noGrp="1"/>
          </p:cNvSpPr>
          <p:nvPr>
            <p:ph type="body" idx="1"/>
          </p:nvPr>
        </p:nvSpPr>
        <p:spPr>
          <a:xfrm>
            <a:off x="242647" y="92609"/>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35" name="Google Shape;235;p82"/>
          <p:cNvSpPr/>
          <p:nvPr/>
        </p:nvSpPr>
        <p:spPr>
          <a:xfrm>
            <a:off x="265508" y="848694"/>
            <a:ext cx="2670575" cy="405192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Arial"/>
              <a:ea typeface="Arial"/>
              <a:cs typeface="Arial"/>
              <a:sym typeface="Arial"/>
            </a:endParaRPr>
          </a:p>
        </p:txBody>
      </p:sp>
      <p:sp>
        <p:nvSpPr>
          <p:cNvPr id="236" name="Google Shape;236;p82"/>
          <p:cNvSpPr/>
          <p:nvPr/>
        </p:nvSpPr>
        <p:spPr>
          <a:xfrm>
            <a:off x="398950" y="1010625"/>
            <a:ext cx="115401" cy="37614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Arial"/>
              <a:ea typeface="Arial"/>
              <a:cs typeface="Arial"/>
              <a:sym typeface="Arial"/>
            </a:endParaRPr>
          </a:p>
        </p:txBody>
      </p:sp>
      <p:sp>
        <p:nvSpPr>
          <p:cNvPr id="237" name="Google Shape;237;p82"/>
          <p:cNvSpPr/>
          <p:nvPr/>
        </p:nvSpPr>
        <p:spPr>
          <a:xfrm rot="5400000">
            <a:off x="2292883" y="957490"/>
            <a:ext cx="514387" cy="51386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262626"/>
              </a:solidFill>
              <a:latin typeface="Arial"/>
              <a:ea typeface="Arial"/>
              <a:cs typeface="Arial"/>
              <a:sym typeface="Arial"/>
            </a:endParaRPr>
          </a:p>
        </p:txBody>
      </p:sp>
      <p:sp>
        <p:nvSpPr>
          <p:cNvPr id="238" name="Google Shape;238;p82"/>
          <p:cNvSpPr txBox="1"/>
          <p:nvPr/>
        </p:nvSpPr>
        <p:spPr>
          <a:xfrm>
            <a:off x="533778" y="1216369"/>
            <a:ext cx="1674186" cy="41549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b="1">
                <a:solidFill>
                  <a:srgbClr val="FFFFFF"/>
                </a:solidFill>
                <a:latin typeface="Arial"/>
                <a:ea typeface="Arial"/>
                <a:cs typeface="Arial"/>
                <a:sym typeface="Arial"/>
              </a:rPr>
              <a:t>You can Resize without losing quality</a:t>
            </a:r>
            <a:endParaRPr sz="1050" b="1">
              <a:solidFill>
                <a:srgbClr val="FFFFFF"/>
              </a:solidFill>
              <a:latin typeface="Arial"/>
              <a:ea typeface="Arial"/>
              <a:cs typeface="Arial"/>
              <a:sym typeface="Arial"/>
            </a:endParaRPr>
          </a:p>
        </p:txBody>
      </p:sp>
      <p:sp>
        <p:nvSpPr>
          <p:cNvPr id="239" name="Google Shape;239;p82"/>
          <p:cNvSpPr txBox="1"/>
          <p:nvPr/>
        </p:nvSpPr>
        <p:spPr>
          <a:xfrm>
            <a:off x="533778" y="1584056"/>
            <a:ext cx="1674186" cy="57708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b="1">
                <a:solidFill>
                  <a:srgbClr val="FFFFFF"/>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050" b="1">
                <a:solidFill>
                  <a:srgbClr val="FFFFFF"/>
                </a:solidFill>
                <a:latin typeface="Arial"/>
                <a:ea typeface="Arial"/>
                <a:cs typeface="Arial"/>
                <a:sym typeface="Arial"/>
              </a:rPr>
              <a:t>Line Color</a:t>
            </a:r>
            <a:endParaRPr sz="1050" b="1">
              <a:solidFill>
                <a:srgbClr val="FFFFFF"/>
              </a:solidFill>
              <a:latin typeface="Arial"/>
              <a:ea typeface="Arial"/>
              <a:cs typeface="Arial"/>
              <a:sym typeface="Arial"/>
            </a:endParaRPr>
          </a:p>
        </p:txBody>
      </p:sp>
      <p:sp>
        <p:nvSpPr>
          <p:cNvPr id="240" name="Google Shape;240;p82"/>
          <p:cNvSpPr txBox="1"/>
          <p:nvPr/>
        </p:nvSpPr>
        <p:spPr>
          <a:xfrm>
            <a:off x="540922" y="4344787"/>
            <a:ext cx="1674000" cy="253916"/>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a:solidFill>
                  <a:srgbClr val="FFFFFF"/>
                </a:solidFill>
                <a:latin typeface="Arial"/>
                <a:ea typeface="Arial"/>
                <a:cs typeface="Arial"/>
                <a:sym typeface="Arial"/>
              </a:rPr>
              <a:t>www.allppt.com</a:t>
            </a:r>
            <a:endParaRPr sz="1050">
              <a:solidFill>
                <a:srgbClr val="FFFFFF"/>
              </a:solidFill>
              <a:latin typeface="Arial"/>
              <a:ea typeface="Arial"/>
              <a:cs typeface="Arial"/>
              <a:sym typeface="Arial"/>
            </a:endParaRPr>
          </a:p>
        </p:txBody>
      </p:sp>
      <p:sp>
        <p:nvSpPr>
          <p:cNvPr id="241" name="Google Shape;241;p82"/>
          <p:cNvSpPr txBox="1"/>
          <p:nvPr/>
        </p:nvSpPr>
        <p:spPr>
          <a:xfrm>
            <a:off x="540922" y="3326202"/>
            <a:ext cx="2037972" cy="106182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100" b="1">
                <a:solidFill>
                  <a:srgbClr val="FFFFFF"/>
                </a:solidFill>
                <a:latin typeface="Arial"/>
                <a:ea typeface="Arial"/>
                <a:cs typeface="Arial"/>
                <a:sym typeface="Arial"/>
              </a:rPr>
              <a:t>FREE </a:t>
            </a:r>
            <a:endParaRPr/>
          </a:p>
          <a:p>
            <a:pPr marL="0" marR="0" lvl="0" indent="0" algn="l" rtl="0">
              <a:spcBef>
                <a:spcPts val="0"/>
              </a:spcBef>
              <a:spcAft>
                <a:spcPts val="0"/>
              </a:spcAft>
              <a:buNone/>
            </a:pPr>
            <a:r>
              <a:rPr lang="en-US" sz="2100" b="1">
                <a:solidFill>
                  <a:srgbClr val="FFFFFF"/>
                </a:solidFill>
                <a:latin typeface="Arial"/>
                <a:ea typeface="Arial"/>
                <a:cs typeface="Arial"/>
                <a:sym typeface="Arial"/>
              </a:rPr>
              <a:t>PPT TEMPLATES</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Basic Layout">
  <p:cSld name="3_Basic Layout">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8"/>
          <p:cNvSpPr/>
          <p:nvPr/>
        </p:nvSpPr>
        <p:spPr>
          <a:xfrm>
            <a:off x="0" y="0"/>
            <a:ext cx="9144000" cy="5143500"/>
          </a:xfrm>
          <a:prstGeom prst="rect">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45" name="Google Shape;245;p38"/>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6" name="Google Shape;246;p38"/>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51"/>
          <p:cNvSpPr/>
          <p:nvPr/>
        </p:nvSpPr>
        <p:spPr>
          <a:xfrm>
            <a:off x="0" y="3363838"/>
            <a:ext cx="9144000" cy="1440160"/>
          </a:xfrm>
          <a:prstGeom prst="rect">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11;p51"/>
          <p:cNvSpPr txBox="1">
            <a:spLocks noGrp="1"/>
          </p:cNvSpPr>
          <p:nvPr>
            <p:ph type="body" idx="1"/>
          </p:nvPr>
        </p:nvSpPr>
        <p:spPr>
          <a:xfrm>
            <a:off x="0" y="3587482"/>
            <a:ext cx="9144000"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51"/>
          <p:cNvSpPr txBox="1">
            <a:spLocks noGrp="1"/>
          </p:cNvSpPr>
          <p:nvPr>
            <p:ph type="body" idx="2"/>
          </p:nvPr>
        </p:nvSpPr>
        <p:spPr>
          <a:xfrm>
            <a:off x="-148" y="4235554"/>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accent1"/>
        </a:solidFill>
        <a:effectLst/>
      </p:bgPr>
    </p:bg>
    <p:spTree>
      <p:nvGrpSpPr>
        <p:cNvPr id="1" name="Shape 247"/>
        <p:cNvGrpSpPr/>
        <p:nvPr/>
      </p:nvGrpSpPr>
      <p:grpSpPr>
        <a:xfrm>
          <a:off x="0" y="0"/>
          <a:ext cx="0" cy="0"/>
          <a:chOff x="0" y="0"/>
          <a:chExt cx="0" cy="0"/>
        </a:xfrm>
      </p:grpSpPr>
      <p:sp>
        <p:nvSpPr>
          <p:cNvPr id="248" name="Google Shape;248;p41"/>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9" name="Google Shape;249;p41"/>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blipFill>
          <a:blip r:embed="rId2">
            <a:alphaModFix/>
          </a:blip>
          <a:stretch>
            <a:fillRect/>
          </a:stretch>
        </a:blip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Layout">
  <p:cSld name="Agenda Layout">
    <p:bg>
      <p:bgPr>
        <a:solidFill>
          <a:srgbClr val="444342"/>
        </a:solidFill>
        <a:effectLst/>
      </p:bgPr>
    </p:bg>
    <p:spTree>
      <p:nvGrpSpPr>
        <p:cNvPr id="1" name="Shape 251"/>
        <p:cNvGrpSpPr/>
        <p:nvPr/>
      </p:nvGrpSpPr>
      <p:grpSpPr>
        <a:xfrm>
          <a:off x="0" y="0"/>
          <a:ext cx="0" cy="0"/>
          <a:chOff x="0" y="0"/>
          <a:chExt cx="0" cy="0"/>
        </a:xfrm>
      </p:grpSpPr>
      <p:pic>
        <p:nvPicPr>
          <p:cNvPr id="252" name="Google Shape;252;p84"/>
          <p:cNvPicPr preferRelativeResize="0"/>
          <p:nvPr/>
        </p:nvPicPr>
        <p:blipFill rotWithShape="1">
          <a:blip r:embed="rId2">
            <a:alphaModFix/>
          </a:blip>
          <a:srcRect/>
          <a:stretch/>
        </p:blipFill>
        <p:spPr>
          <a:xfrm>
            <a:off x="1" y="4060"/>
            <a:ext cx="3856106" cy="513538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85"/>
          <p:cNvSpPr txBox="1">
            <a:spLocks noGrp="1"/>
          </p:cNvSpPr>
          <p:nvPr>
            <p:ph type="body" idx="1"/>
          </p:nvPr>
        </p:nvSpPr>
        <p:spPr>
          <a:xfrm>
            <a:off x="323529" y="153959"/>
            <a:ext cx="6408712"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86"/>
          <p:cNvSpPr txBox="1">
            <a:spLocks noGrp="1"/>
          </p:cNvSpPr>
          <p:nvPr>
            <p:ph type="body" idx="1"/>
          </p:nvPr>
        </p:nvSpPr>
        <p:spPr>
          <a:xfrm>
            <a:off x="1979712" y="153959"/>
            <a:ext cx="6984776"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Basic Layout">
  <p:cSld name="4_Basic Layout">
    <p:bg>
      <p:bgPr>
        <a:blipFill>
          <a:blip r:embed="rId2">
            <a:alphaModFix/>
          </a:blip>
          <a:stretch>
            <a:fillRect/>
          </a:stretch>
        </a:blipFill>
        <a:effectLst/>
      </p:bgPr>
    </p:bg>
    <p:spTree>
      <p:nvGrpSpPr>
        <p:cNvPr id="1" name="Shape 257"/>
        <p:cNvGrpSpPr/>
        <p:nvPr/>
      </p:nvGrpSpPr>
      <p:grpSpPr>
        <a:xfrm>
          <a:off x="0" y="0"/>
          <a:ext cx="0" cy="0"/>
          <a:chOff x="0" y="0"/>
          <a:chExt cx="0" cy="0"/>
        </a:xfrm>
      </p:grpSpPr>
      <p:sp>
        <p:nvSpPr>
          <p:cNvPr id="258" name="Google Shape;258;p87"/>
          <p:cNvSpPr/>
          <p:nvPr/>
        </p:nvSpPr>
        <p:spPr>
          <a:xfrm>
            <a:off x="0" y="0"/>
            <a:ext cx="9144000" cy="5143500"/>
          </a:xfrm>
          <a:prstGeom prst="rect">
            <a:avLst/>
          </a:prstGeom>
          <a:solidFill>
            <a:schemeClr val="accent1">
              <a:alpha val="8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9" name="Google Shape;259;p87"/>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0" name="Google Shape;260;p87"/>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Basic Layout">
  <p:cSld name="5_Basic Layout">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88"/>
          <p:cNvSpPr/>
          <p:nvPr/>
        </p:nvSpPr>
        <p:spPr>
          <a:xfrm>
            <a:off x="0" y="0"/>
            <a:ext cx="9144000" cy="5143500"/>
          </a:xfrm>
          <a:prstGeom prst="rect">
            <a:avLst/>
          </a:prstGeom>
          <a:solidFill>
            <a:schemeClr val="accent2">
              <a:alpha val="8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3" name="Google Shape;263;p88"/>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4" name="Google Shape;264;p88"/>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Basic Layout">
  <p:cSld name="6_Basic Layout">
    <p:bg>
      <p:bgPr>
        <a:blipFill>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Google Shape;266;p89"/>
          <p:cNvSpPr/>
          <p:nvPr/>
        </p:nvSpPr>
        <p:spPr>
          <a:xfrm>
            <a:off x="0" y="0"/>
            <a:ext cx="9144000" cy="5143500"/>
          </a:xfrm>
          <a:prstGeom prst="rect">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7" name="Google Shape;267;p89"/>
          <p:cNvSpPr txBox="1">
            <a:spLocks noGrp="1"/>
          </p:cNvSpPr>
          <p:nvPr>
            <p:ph type="body" idx="1"/>
          </p:nvPr>
        </p:nvSpPr>
        <p:spPr>
          <a:xfrm>
            <a:off x="0" y="291952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8" name="Google Shape;268;p89"/>
          <p:cNvSpPr txBox="1">
            <a:spLocks noGrp="1"/>
          </p:cNvSpPr>
          <p:nvPr>
            <p:ph type="body" idx="2"/>
          </p:nvPr>
        </p:nvSpPr>
        <p:spPr>
          <a:xfrm>
            <a:off x="0" y="350168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9" name="Google Shape;269;p89"/>
          <p:cNvSpPr>
            <a:spLocks noGrp="1"/>
          </p:cNvSpPr>
          <p:nvPr>
            <p:ph type="pic" idx="3"/>
          </p:nvPr>
        </p:nvSpPr>
        <p:spPr>
          <a:xfrm>
            <a:off x="3887925" y="1089586"/>
            <a:ext cx="1368152" cy="148216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8_Basic Layout">
  <p:cSld name="8_Basic Layout">
    <p:bg>
      <p:bgPr>
        <a:solidFill>
          <a:schemeClr val="accent1"/>
        </a:solidFill>
        <a:effectLst/>
      </p:bgPr>
    </p:bg>
    <p:spTree>
      <p:nvGrpSpPr>
        <p:cNvPr id="1" name="Shape 270"/>
        <p:cNvGrpSpPr/>
        <p:nvPr/>
      </p:nvGrpSpPr>
      <p:grpSpPr>
        <a:xfrm>
          <a:off x="0" y="0"/>
          <a:ext cx="0" cy="0"/>
          <a:chOff x="0" y="0"/>
          <a:chExt cx="0" cy="0"/>
        </a:xfrm>
      </p:grpSpPr>
      <p:sp>
        <p:nvSpPr>
          <p:cNvPr id="271" name="Google Shape;271;p90"/>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2" name="Google Shape;272;p90"/>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3" name="Google Shape;273;p90"/>
          <p:cNvSpPr>
            <a:spLocks noGrp="1"/>
          </p:cNvSpPr>
          <p:nvPr>
            <p:ph type="pic" idx="3"/>
          </p:nvPr>
        </p:nvSpPr>
        <p:spPr>
          <a:xfrm>
            <a:off x="323529" y="1341083"/>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4" name="Google Shape;274;p90"/>
          <p:cNvSpPr>
            <a:spLocks noGrp="1"/>
          </p:cNvSpPr>
          <p:nvPr>
            <p:ph type="pic" idx="4"/>
          </p:nvPr>
        </p:nvSpPr>
        <p:spPr>
          <a:xfrm>
            <a:off x="1907705" y="1341083"/>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5" name="Google Shape;275;p90"/>
          <p:cNvSpPr>
            <a:spLocks noGrp="1"/>
          </p:cNvSpPr>
          <p:nvPr>
            <p:ph type="pic" idx="5"/>
          </p:nvPr>
        </p:nvSpPr>
        <p:spPr>
          <a:xfrm>
            <a:off x="3491880" y="1341083"/>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6" name="Google Shape;276;p90"/>
          <p:cNvSpPr>
            <a:spLocks noGrp="1"/>
          </p:cNvSpPr>
          <p:nvPr>
            <p:ph type="pic" idx="6"/>
          </p:nvPr>
        </p:nvSpPr>
        <p:spPr>
          <a:xfrm>
            <a:off x="5076057" y="1341083"/>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7" name="Google Shape;277;p90"/>
          <p:cNvSpPr>
            <a:spLocks noGrp="1"/>
          </p:cNvSpPr>
          <p:nvPr>
            <p:ph type="pic" idx="7"/>
          </p:nvPr>
        </p:nvSpPr>
        <p:spPr>
          <a:xfrm>
            <a:off x="2599209" y="3147815"/>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8" name="Google Shape;278;p90"/>
          <p:cNvSpPr>
            <a:spLocks noGrp="1"/>
          </p:cNvSpPr>
          <p:nvPr>
            <p:ph type="pic" idx="8"/>
          </p:nvPr>
        </p:nvSpPr>
        <p:spPr>
          <a:xfrm>
            <a:off x="4183386" y="3147815"/>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79" name="Google Shape;279;p90"/>
          <p:cNvSpPr>
            <a:spLocks noGrp="1"/>
          </p:cNvSpPr>
          <p:nvPr>
            <p:ph type="pic" idx="9"/>
          </p:nvPr>
        </p:nvSpPr>
        <p:spPr>
          <a:xfrm>
            <a:off x="5767562" y="3147815"/>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80" name="Google Shape;280;p90"/>
          <p:cNvSpPr>
            <a:spLocks noGrp="1"/>
          </p:cNvSpPr>
          <p:nvPr>
            <p:ph type="pic" idx="13"/>
          </p:nvPr>
        </p:nvSpPr>
        <p:spPr>
          <a:xfrm>
            <a:off x="7351737" y="3147815"/>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bg>
      <p:bgPr>
        <a:solidFill>
          <a:schemeClr val="accent1"/>
        </a:solidFill>
        <a:effectLst/>
      </p:bgPr>
    </p:bg>
    <p:spTree>
      <p:nvGrpSpPr>
        <p:cNvPr id="1" name="Shape 281"/>
        <p:cNvGrpSpPr/>
        <p:nvPr/>
      </p:nvGrpSpPr>
      <p:grpSpPr>
        <a:xfrm>
          <a:off x="0" y="0"/>
          <a:ext cx="0" cy="0"/>
          <a:chOff x="0" y="0"/>
          <a:chExt cx="0" cy="0"/>
        </a:xfrm>
      </p:grpSpPr>
      <p:sp>
        <p:nvSpPr>
          <p:cNvPr id="282" name="Google Shape;282;p91"/>
          <p:cNvSpPr>
            <a:spLocks noGrp="1"/>
          </p:cNvSpPr>
          <p:nvPr>
            <p:ph type="pic" idx="2"/>
          </p:nvPr>
        </p:nvSpPr>
        <p:spPr>
          <a:xfrm>
            <a:off x="5357557" y="286543"/>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83" name="Google Shape;283;p91"/>
          <p:cNvSpPr>
            <a:spLocks noGrp="1"/>
          </p:cNvSpPr>
          <p:nvPr>
            <p:ph type="pic" idx="3"/>
          </p:nvPr>
        </p:nvSpPr>
        <p:spPr>
          <a:xfrm>
            <a:off x="4172774" y="1476771"/>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84" name="Google Shape;284;p91"/>
          <p:cNvSpPr>
            <a:spLocks noGrp="1"/>
          </p:cNvSpPr>
          <p:nvPr>
            <p:ph type="pic" idx="4"/>
          </p:nvPr>
        </p:nvSpPr>
        <p:spPr>
          <a:xfrm>
            <a:off x="5357557" y="2662807"/>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85" name="Google Shape;285;p91"/>
          <p:cNvSpPr>
            <a:spLocks noGrp="1"/>
          </p:cNvSpPr>
          <p:nvPr>
            <p:ph type="pic" idx="5"/>
          </p:nvPr>
        </p:nvSpPr>
        <p:spPr>
          <a:xfrm>
            <a:off x="6542340" y="1476771"/>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121"/>
        <p:cNvGrpSpPr/>
        <p:nvPr/>
      </p:nvGrpSpPr>
      <p:grpSpPr>
        <a:xfrm>
          <a:off x="0" y="0"/>
          <a:ext cx="0" cy="0"/>
          <a:chOff x="0" y="0"/>
          <a:chExt cx="0" cy="0"/>
        </a:xfrm>
      </p:grpSpPr>
      <p:sp>
        <p:nvSpPr>
          <p:cNvPr id="122" name="Google Shape;122;p34"/>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3" name="Google Shape;123;p34"/>
          <p:cNvSpPr/>
          <p:nvPr/>
        </p:nvSpPr>
        <p:spPr>
          <a:xfrm>
            <a:off x="0" y="1437624"/>
            <a:ext cx="9144000" cy="231684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124" name="Google Shape;124;p34"/>
          <p:cNvSpPr>
            <a:spLocks noGrp="1"/>
          </p:cNvSpPr>
          <p:nvPr>
            <p:ph type="pic" idx="2"/>
          </p:nvPr>
        </p:nvSpPr>
        <p:spPr>
          <a:xfrm>
            <a:off x="0" y="1437624"/>
            <a:ext cx="4572000" cy="232225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5" name="Google Shape;125;p34"/>
          <p:cNvSpPr/>
          <p:nvPr/>
        </p:nvSpPr>
        <p:spPr>
          <a:xfrm>
            <a:off x="0" y="1293037"/>
            <a:ext cx="9144000" cy="1080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solidFill>
          <a:schemeClr val="accent1"/>
        </a:solidFill>
        <a:effectLst/>
      </p:bgPr>
    </p:bg>
    <p:spTree>
      <p:nvGrpSpPr>
        <p:cNvPr id="1" name="Shape 286"/>
        <p:cNvGrpSpPr/>
        <p:nvPr/>
      </p:nvGrpSpPr>
      <p:grpSpPr>
        <a:xfrm>
          <a:off x="0" y="0"/>
          <a:ext cx="0" cy="0"/>
          <a:chOff x="0" y="0"/>
          <a:chExt cx="0" cy="0"/>
        </a:xfrm>
      </p:grpSpPr>
      <p:sp>
        <p:nvSpPr>
          <p:cNvPr id="287" name="Google Shape;287;p92"/>
          <p:cNvSpPr>
            <a:spLocks noGrp="1"/>
          </p:cNvSpPr>
          <p:nvPr>
            <p:ph type="pic" idx="2"/>
          </p:nvPr>
        </p:nvSpPr>
        <p:spPr>
          <a:xfrm>
            <a:off x="356295" y="195486"/>
            <a:ext cx="1944216" cy="468052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88" name="Google Shape;288;p92"/>
          <p:cNvSpPr>
            <a:spLocks noGrp="1"/>
          </p:cNvSpPr>
          <p:nvPr>
            <p:ph type="pic" idx="3"/>
          </p:nvPr>
        </p:nvSpPr>
        <p:spPr>
          <a:xfrm>
            <a:off x="4676775" y="195486"/>
            <a:ext cx="1944216" cy="468052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bg>
      <p:bgPr>
        <a:solidFill>
          <a:schemeClr val="accent1"/>
        </a:solidFill>
        <a:effectLst/>
      </p:bgPr>
    </p:bg>
    <p:spTree>
      <p:nvGrpSpPr>
        <p:cNvPr id="1" name="Shape 289"/>
        <p:cNvGrpSpPr/>
        <p:nvPr/>
      </p:nvGrpSpPr>
      <p:grpSpPr>
        <a:xfrm>
          <a:off x="0" y="0"/>
          <a:ext cx="0" cy="0"/>
          <a:chOff x="0" y="0"/>
          <a:chExt cx="0" cy="0"/>
        </a:xfrm>
      </p:grpSpPr>
      <p:sp>
        <p:nvSpPr>
          <p:cNvPr id="290" name="Google Shape;290;p93"/>
          <p:cNvSpPr>
            <a:spLocks noGrp="1"/>
          </p:cNvSpPr>
          <p:nvPr>
            <p:ph type="pic" idx="2"/>
          </p:nvPr>
        </p:nvSpPr>
        <p:spPr>
          <a:xfrm>
            <a:off x="467544" y="360042"/>
            <a:ext cx="3168352" cy="314781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1" name="Google Shape;291;p93"/>
          <p:cNvSpPr>
            <a:spLocks noGrp="1"/>
          </p:cNvSpPr>
          <p:nvPr>
            <p:ph type="pic" idx="3"/>
          </p:nvPr>
        </p:nvSpPr>
        <p:spPr>
          <a:xfrm>
            <a:off x="3779912" y="360042"/>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2" name="Google Shape;292;p93"/>
          <p:cNvSpPr>
            <a:spLocks noGrp="1"/>
          </p:cNvSpPr>
          <p:nvPr>
            <p:ph type="pic" idx="4"/>
          </p:nvPr>
        </p:nvSpPr>
        <p:spPr>
          <a:xfrm>
            <a:off x="3779912"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3" name="Google Shape;293;p93"/>
          <p:cNvSpPr>
            <a:spLocks noGrp="1"/>
          </p:cNvSpPr>
          <p:nvPr>
            <p:ph type="pic" idx="5"/>
          </p:nvPr>
        </p:nvSpPr>
        <p:spPr>
          <a:xfrm>
            <a:off x="5418176"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4" name="Google Shape;294;p93"/>
          <p:cNvSpPr>
            <a:spLocks noGrp="1"/>
          </p:cNvSpPr>
          <p:nvPr>
            <p:ph type="pic" idx="6"/>
          </p:nvPr>
        </p:nvSpPr>
        <p:spPr>
          <a:xfrm>
            <a:off x="7056440"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bg>
      <p:bgPr>
        <a:solidFill>
          <a:schemeClr val="accent1"/>
        </a:solidFill>
        <a:effectLst/>
      </p:bgPr>
    </p:bg>
    <p:spTree>
      <p:nvGrpSpPr>
        <p:cNvPr id="1" name="Shape 295"/>
        <p:cNvGrpSpPr/>
        <p:nvPr/>
      </p:nvGrpSpPr>
      <p:grpSpPr>
        <a:xfrm>
          <a:off x="0" y="0"/>
          <a:ext cx="0" cy="0"/>
          <a:chOff x="0" y="0"/>
          <a:chExt cx="0" cy="0"/>
        </a:xfrm>
      </p:grpSpPr>
      <p:sp>
        <p:nvSpPr>
          <p:cNvPr id="296" name="Google Shape;296;p94"/>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7" name="Google Shape;297;p94"/>
          <p:cNvSpPr>
            <a:spLocks noGrp="1"/>
          </p:cNvSpPr>
          <p:nvPr>
            <p:ph type="pic" idx="2"/>
          </p:nvPr>
        </p:nvSpPr>
        <p:spPr>
          <a:xfrm>
            <a:off x="3779912" y="920900"/>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8" name="Google Shape;298;p94"/>
          <p:cNvSpPr>
            <a:spLocks noGrp="1"/>
          </p:cNvSpPr>
          <p:nvPr>
            <p:ph type="pic" idx="3"/>
          </p:nvPr>
        </p:nvSpPr>
        <p:spPr>
          <a:xfrm>
            <a:off x="3779912" y="3147815"/>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99" name="Google Shape;299;p94"/>
          <p:cNvSpPr/>
          <p:nvPr/>
        </p:nvSpPr>
        <p:spPr>
          <a:xfrm>
            <a:off x="590550" y="915567"/>
            <a:ext cx="3117354" cy="39604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bg>
      <p:bgPr>
        <a:solidFill>
          <a:srgbClr val="444342"/>
        </a:solidFill>
        <a:effectLst/>
      </p:bgPr>
    </p:bg>
    <p:spTree>
      <p:nvGrpSpPr>
        <p:cNvPr id="1" name="Shape 300"/>
        <p:cNvGrpSpPr/>
        <p:nvPr/>
      </p:nvGrpSpPr>
      <p:grpSpPr>
        <a:xfrm>
          <a:off x="0" y="0"/>
          <a:ext cx="0" cy="0"/>
          <a:chOff x="0" y="0"/>
          <a:chExt cx="0" cy="0"/>
        </a:xfrm>
      </p:grpSpPr>
      <p:sp>
        <p:nvSpPr>
          <p:cNvPr id="301" name="Google Shape;301;p95"/>
          <p:cNvSpPr>
            <a:spLocks noGrp="1"/>
          </p:cNvSpPr>
          <p:nvPr>
            <p:ph type="pic" idx="2"/>
          </p:nvPr>
        </p:nvSpPr>
        <p:spPr>
          <a:xfrm>
            <a:off x="0" y="339502"/>
            <a:ext cx="608416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02" name="Google Shape;302;p95"/>
          <p:cNvSpPr>
            <a:spLocks noGrp="1"/>
          </p:cNvSpPr>
          <p:nvPr>
            <p:ph type="pic" idx="3"/>
          </p:nvPr>
        </p:nvSpPr>
        <p:spPr>
          <a:xfrm>
            <a:off x="3059832" y="2624708"/>
            <a:ext cx="608416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bg>
      <p:bgPr>
        <a:solidFill>
          <a:schemeClr val="accent1"/>
        </a:solidFill>
        <a:effectLst/>
      </p:bgPr>
    </p:bg>
    <p:spTree>
      <p:nvGrpSpPr>
        <p:cNvPr id="1" name="Shape 303"/>
        <p:cNvGrpSpPr/>
        <p:nvPr/>
      </p:nvGrpSpPr>
      <p:grpSpPr>
        <a:xfrm>
          <a:off x="0" y="0"/>
          <a:ext cx="0" cy="0"/>
          <a:chOff x="0" y="0"/>
          <a:chExt cx="0" cy="0"/>
        </a:xfrm>
      </p:grpSpPr>
      <p:sp>
        <p:nvSpPr>
          <p:cNvPr id="304" name="Google Shape;304;p96"/>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5" name="Google Shape;305;p96"/>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6" name="Google Shape;306;p96"/>
          <p:cNvSpPr>
            <a:spLocks noGrp="1"/>
          </p:cNvSpPr>
          <p:nvPr>
            <p:ph type="pic" idx="3"/>
          </p:nvPr>
        </p:nvSpPr>
        <p:spPr>
          <a:xfrm>
            <a:off x="539553" y="1131590"/>
            <a:ext cx="403244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07" name="Google Shape;307;p96"/>
          <p:cNvSpPr>
            <a:spLocks noGrp="1"/>
          </p:cNvSpPr>
          <p:nvPr>
            <p:ph type="pic" idx="4"/>
          </p:nvPr>
        </p:nvSpPr>
        <p:spPr>
          <a:xfrm>
            <a:off x="539553" y="3291831"/>
            <a:ext cx="1656184" cy="144016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08" name="Google Shape;308;p96"/>
          <p:cNvSpPr>
            <a:spLocks noGrp="1"/>
          </p:cNvSpPr>
          <p:nvPr>
            <p:ph type="pic" idx="5"/>
          </p:nvPr>
        </p:nvSpPr>
        <p:spPr>
          <a:xfrm>
            <a:off x="2267745" y="3377692"/>
            <a:ext cx="2304256" cy="135429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bg>
      <p:bgPr>
        <a:solidFill>
          <a:schemeClr val="accent1"/>
        </a:solidFill>
        <a:effectLst/>
      </p:bgPr>
    </p:bg>
    <p:spTree>
      <p:nvGrpSpPr>
        <p:cNvPr id="1" name="Shape 309"/>
        <p:cNvGrpSpPr/>
        <p:nvPr/>
      </p:nvGrpSpPr>
      <p:grpSpPr>
        <a:xfrm>
          <a:off x="0" y="0"/>
          <a:ext cx="0" cy="0"/>
          <a:chOff x="0" y="0"/>
          <a:chExt cx="0" cy="0"/>
        </a:xfrm>
      </p:grpSpPr>
      <p:sp>
        <p:nvSpPr>
          <p:cNvPr id="310" name="Google Shape;310;p97"/>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1" name="Google Shape;311;p97"/>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2" name="Google Shape;312;p97"/>
          <p:cNvSpPr>
            <a:spLocks noGrp="1"/>
          </p:cNvSpPr>
          <p:nvPr>
            <p:ph type="pic" idx="3"/>
          </p:nvPr>
        </p:nvSpPr>
        <p:spPr>
          <a:xfrm>
            <a:off x="429444" y="1203599"/>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13" name="Google Shape;313;p97"/>
          <p:cNvSpPr>
            <a:spLocks noGrp="1"/>
          </p:cNvSpPr>
          <p:nvPr>
            <p:ph type="pic" idx="4"/>
          </p:nvPr>
        </p:nvSpPr>
        <p:spPr>
          <a:xfrm>
            <a:off x="4644008" y="1203599"/>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14" name="Google Shape;314;p97"/>
          <p:cNvSpPr>
            <a:spLocks noGrp="1"/>
          </p:cNvSpPr>
          <p:nvPr>
            <p:ph type="pic" idx="5"/>
          </p:nvPr>
        </p:nvSpPr>
        <p:spPr>
          <a:xfrm>
            <a:off x="4644008" y="3060974"/>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15" name="Google Shape;315;p97"/>
          <p:cNvSpPr/>
          <p:nvPr/>
        </p:nvSpPr>
        <p:spPr>
          <a:xfrm>
            <a:off x="429900" y="3061296"/>
            <a:ext cx="4104000" cy="17281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bg>
      <p:bgPr>
        <a:solidFill>
          <a:schemeClr val="accent1"/>
        </a:solidFill>
        <a:effectLst/>
      </p:bgPr>
    </p:bg>
    <p:spTree>
      <p:nvGrpSpPr>
        <p:cNvPr id="1" name="Shape 316"/>
        <p:cNvGrpSpPr/>
        <p:nvPr/>
      </p:nvGrpSpPr>
      <p:grpSpPr>
        <a:xfrm>
          <a:off x="0" y="0"/>
          <a:ext cx="0" cy="0"/>
          <a:chOff x="0" y="0"/>
          <a:chExt cx="0" cy="0"/>
        </a:xfrm>
      </p:grpSpPr>
      <p:sp>
        <p:nvSpPr>
          <p:cNvPr id="317" name="Google Shape;317;p98"/>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0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8" name="Google Shape;318;p98"/>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9" name="Google Shape;319;p98"/>
          <p:cNvSpPr/>
          <p:nvPr/>
        </p:nvSpPr>
        <p:spPr>
          <a:xfrm>
            <a:off x="-9526" y="1183060"/>
            <a:ext cx="9153525" cy="3960440"/>
          </a:xfrm>
          <a:custGeom>
            <a:avLst/>
            <a:gdLst/>
            <a:ahLst/>
            <a:cxnLst/>
            <a:rect l="l" t="t" r="r" b="b"/>
            <a:pathLst>
              <a:path w="9153525" h="3960440" extrusionOk="0">
                <a:moveTo>
                  <a:pt x="0" y="3276600"/>
                </a:moveTo>
                <a:lnTo>
                  <a:pt x="9153525" y="0"/>
                </a:lnTo>
                <a:lnTo>
                  <a:pt x="9153525" y="3960440"/>
                </a:lnTo>
                <a:lnTo>
                  <a:pt x="9525" y="3960440"/>
                </a:lnTo>
                <a:lnTo>
                  <a:pt x="0" y="32766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320" name="Google Shape;320;p98" descr="D:\Fullppt\PNG이미지\핸드폰2.png"/>
          <p:cNvPicPr preferRelativeResize="0"/>
          <p:nvPr/>
        </p:nvPicPr>
        <p:blipFill rotWithShape="1">
          <a:blip r:embed="rId2">
            <a:alphaModFix/>
          </a:blip>
          <a:srcRect/>
          <a:stretch/>
        </p:blipFill>
        <p:spPr>
          <a:xfrm>
            <a:off x="5677798" y="777419"/>
            <a:ext cx="3373328" cy="4085033"/>
          </a:xfrm>
          <a:prstGeom prst="rect">
            <a:avLst/>
          </a:prstGeom>
          <a:noFill/>
          <a:ln>
            <a:noFill/>
          </a:ln>
        </p:spPr>
      </p:pic>
      <p:sp>
        <p:nvSpPr>
          <p:cNvPr id="321" name="Google Shape;321;p98"/>
          <p:cNvSpPr>
            <a:spLocks noGrp="1"/>
          </p:cNvSpPr>
          <p:nvPr>
            <p:ph type="pic" idx="3"/>
          </p:nvPr>
        </p:nvSpPr>
        <p:spPr>
          <a:xfrm>
            <a:off x="6516217" y="915566"/>
            <a:ext cx="1945465" cy="300514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bg>
      <p:bgPr>
        <a:solidFill>
          <a:schemeClr val="accent1"/>
        </a:solidFill>
        <a:effectLst/>
      </p:bgPr>
    </p:bg>
    <p:spTree>
      <p:nvGrpSpPr>
        <p:cNvPr id="1" name="Shape 322"/>
        <p:cNvGrpSpPr/>
        <p:nvPr/>
      </p:nvGrpSpPr>
      <p:grpSpPr>
        <a:xfrm>
          <a:off x="0" y="0"/>
          <a:ext cx="0" cy="0"/>
          <a:chOff x="0" y="0"/>
          <a:chExt cx="0" cy="0"/>
        </a:xfrm>
      </p:grpSpPr>
      <p:pic>
        <p:nvPicPr>
          <p:cNvPr id="323" name="Google Shape;323;p99" descr="D:\Fullppt\005-PNG이미지\모니터.png"/>
          <p:cNvPicPr preferRelativeResize="0"/>
          <p:nvPr/>
        </p:nvPicPr>
        <p:blipFill rotWithShape="1">
          <a:blip r:embed="rId2">
            <a:alphaModFix/>
          </a:blip>
          <a:srcRect/>
          <a:stretch/>
        </p:blipFill>
        <p:spPr>
          <a:xfrm>
            <a:off x="6803313" y="2730637"/>
            <a:ext cx="2040674" cy="2034703"/>
          </a:xfrm>
          <a:prstGeom prst="rect">
            <a:avLst/>
          </a:prstGeom>
          <a:noFill/>
          <a:ln>
            <a:noFill/>
          </a:ln>
        </p:spPr>
      </p:pic>
      <p:pic>
        <p:nvPicPr>
          <p:cNvPr id="324" name="Google Shape;324;p99" descr="D:\Fullppt\005-PNG이미지\모니터.png"/>
          <p:cNvPicPr preferRelativeResize="0"/>
          <p:nvPr/>
        </p:nvPicPr>
        <p:blipFill rotWithShape="1">
          <a:blip r:embed="rId2">
            <a:alphaModFix/>
          </a:blip>
          <a:srcRect/>
          <a:stretch/>
        </p:blipFill>
        <p:spPr>
          <a:xfrm>
            <a:off x="2675343" y="2730637"/>
            <a:ext cx="2040674" cy="2034703"/>
          </a:xfrm>
          <a:prstGeom prst="rect">
            <a:avLst/>
          </a:prstGeom>
          <a:noFill/>
          <a:ln>
            <a:noFill/>
          </a:ln>
        </p:spPr>
      </p:pic>
      <p:sp>
        <p:nvSpPr>
          <p:cNvPr id="325" name="Google Shape;325;p99"/>
          <p:cNvSpPr>
            <a:spLocks noGrp="1"/>
          </p:cNvSpPr>
          <p:nvPr>
            <p:ph type="pic" idx="2"/>
          </p:nvPr>
        </p:nvSpPr>
        <p:spPr>
          <a:xfrm>
            <a:off x="2752750" y="2812504"/>
            <a:ext cx="1874748" cy="127322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26" name="Google Shape;326;p99"/>
          <p:cNvSpPr>
            <a:spLocks noGrp="1"/>
          </p:cNvSpPr>
          <p:nvPr>
            <p:ph type="pic" idx="3"/>
          </p:nvPr>
        </p:nvSpPr>
        <p:spPr>
          <a:xfrm>
            <a:off x="6881512" y="2812504"/>
            <a:ext cx="1874748" cy="127322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27" name="Google Shape;327;p99"/>
          <p:cNvSpPr>
            <a:spLocks noGrp="1"/>
          </p:cNvSpPr>
          <p:nvPr>
            <p:ph type="pic" idx="4"/>
          </p:nvPr>
        </p:nvSpPr>
        <p:spPr>
          <a:xfrm>
            <a:off x="4576764" y="2331940"/>
            <a:ext cx="2346784" cy="160579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hapes sets layout">
  <p:cSld name="shapes sets layout">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100"/>
          <p:cNvSpPr txBox="1">
            <a:spLocks noGrp="1"/>
          </p:cNvSpPr>
          <p:nvPr>
            <p:ph type="body" idx="1"/>
          </p:nvPr>
        </p:nvSpPr>
        <p:spPr>
          <a:xfrm>
            <a:off x="242646" y="92610"/>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1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330"/>
        <p:cNvGrpSpPr/>
        <p:nvPr/>
      </p:nvGrpSpPr>
      <p:grpSpPr>
        <a:xfrm>
          <a:off x="0" y="0"/>
          <a:ext cx="0" cy="0"/>
          <a:chOff x="0" y="0"/>
          <a:chExt cx="0" cy="0"/>
        </a:xfrm>
      </p:grpSpPr>
      <p:sp>
        <p:nvSpPr>
          <p:cNvPr id="331" name="Google Shape;331;p101"/>
          <p:cNvSpPr txBox="1">
            <a:spLocks noGrp="1"/>
          </p:cNvSpPr>
          <p:nvPr>
            <p:ph type="body" idx="1"/>
          </p:nvPr>
        </p:nvSpPr>
        <p:spPr>
          <a:xfrm>
            <a:off x="0" y="12347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2" name="Google Shape;332;p101"/>
          <p:cNvSpPr/>
          <p:nvPr/>
        </p:nvSpPr>
        <p:spPr>
          <a:xfrm>
            <a:off x="354009" y="1131590"/>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33" name="Google Shape;333;p101"/>
          <p:cNvSpPr/>
          <p:nvPr/>
        </p:nvSpPr>
        <p:spPr>
          <a:xfrm>
            <a:off x="531933" y="1347501"/>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34" name="Google Shape;334;p101"/>
          <p:cNvSpPr/>
          <p:nvPr/>
        </p:nvSpPr>
        <p:spPr>
          <a:xfrm rot="5400000">
            <a:off x="2592643" y="1238202"/>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26"/>
        <p:cNvGrpSpPr/>
        <p:nvPr/>
      </p:nvGrpSpPr>
      <p:grpSpPr>
        <a:xfrm>
          <a:off x="0" y="0"/>
          <a:ext cx="0" cy="0"/>
          <a:chOff x="0" y="0"/>
          <a:chExt cx="0" cy="0"/>
        </a:xfrm>
      </p:grpSpPr>
      <p:sp>
        <p:nvSpPr>
          <p:cNvPr id="127" name="Google Shape;127;p35"/>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accent1"/>
        </a:solidFill>
        <a:effectLst/>
      </p:bgPr>
    </p:bg>
    <p:spTree>
      <p:nvGrpSpPr>
        <p:cNvPr id="1" name="Shape 336"/>
        <p:cNvGrpSpPr/>
        <p:nvPr/>
      </p:nvGrpSpPr>
      <p:grpSpPr>
        <a:xfrm>
          <a:off x="0" y="0"/>
          <a:ext cx="0" cy="0"/>
          <a:chOff x="0" y="0"/>
          <a:chExt cx="0" cy="0"/>
        </a:xfrm>
      </p:grpSpPr>
      <p:sp>
        <p:nvSpPr>
          <p:cNvPr id="337" name="Google Shape;337;p40"/>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8" name="Google Shape;338;p40"/>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83"/>
          <p:cNvSpPr/>
          <p:nvPr/>
        </p:nvSpPr>
        <p:spPr>
          <a:xfrm>
            <a:off x="4860033" y="987575"/>
            <a:ext cx="3168352" cy="3168352"/>
          </a:xfrm>
          <a:prstGeom prst="ellipse">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41" name="Google Shape;341;p83"/>
          <p:cNvSpPr txBox="1">
            <a:spLocks noGrp="1"/>
          </p:cNvSpPr>
          <p:nvPr>
            <p:ph type="body" idx="1"/>
          </p:nvPr>
        </p:nvSpPr>
        <p:spPr>
          <a:xfrm>
            <a:off x="4860033" y="1851671"/>
            <a:ext cx="3168352" cy="100811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2" name="Google Shape;342;p83"/>
          <p:cNvSpPr txBox="1">
            <a:spLocks noGrp="1"/>
          </p:cNvSpPr>
          <p:nvPr>
            <p:ph type="body" idx="2"/>
          </p:nvPr>
        </p:nvSpPr>
        <p:spPr>
          <a:xfrm>
            <a:off x="4860033" y="2859783"/>
            <a:ext cx="3168352" cy="50405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34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345"/>
        <p:cNvGrpSpPr/>
        <p:nvPr/>
      </p:nvGrpSpPr>
      <p:grpSpPr>
        <a:xfrm>
          <a:off x="0" y="0"/>
          <a:ext cx="0" cy="0"/>
          <a:chOff x="0" y="0"/>
          <a:chExt cx="0" cy="0"/>
        </a:xfrm>
      </p:grpSpPr>
      <p:sp>
        <p:nvSpPr>
          <p:cNvPr id="346" name="Google Shape;346;p103"/>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solidFill>
          <a:schemeClr val="lt1"/>
        </a:solidFill>
        <a:effectLst/>
      </p:bgPr>
    </p:bg>
    <p:spTree>
      <p:nvGrpSpPr>
        <p:cNvPr id="1" name="Shape 34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349"/>
        <p:cNvGrpSpPr/>
        <p:nvPr/>
      </p:nvGrpSpPr>
      <p:grpSpPr>
        <a:xfrm>
          <a:off x="0" y="0"/>
          <a:ext cx="0" cy="0"/>
          <a:chOff x="0" y="0"/>
          <a:chExt cx="0" cy="0"/>
        </a:xfrm>
      </p:grpSpPr>
      <p:sp>
        <p:nvSpPr>
          <p:cNvPr id="350" name="Google Shape;350;p106"/>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51" name="Google Shape;351;p106"/>
          <p:cNvSpPr>
            <a:spLocks noGrp="1"/>
          </p:cNvSpPr>
          <p:nvPr>
            <p:ph type="pic" idx="2"/>
          </p:nvPr>
        </p:nvSpPr>
        <p:spPr>
          <a:xfrm>
            <a:off x="553520" y="1018158"/>
            <a:ext cx="2916219" cy="357142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352"/>
        <p:cNvGrpSpPr/>
        <p:nvPr/>
      </p:nvGrpSpPr>
      <p:grpSpPr>
        <a:xfrm>
          <a:off x="0" y="0"/>
          <a:ext cx="0" cy="0"/>
          <a:chOff x="0" y="0"/>
          <a:chExt cx="0" cy="0"/>
        </a:xfrm>
      </p:grpSpPr>
      <p:grpSp>
        <p:nvGrpSpPr>
          <p:cNvPr id="353" name="Google Shape;353;p107"/>
          <p:cNvGrpSpPr/>
          <p:nvPr/>
        </p:nvGrpSpPr>
        <p:grpSpPr>
          <a:xfrm>
            <a:off x="6841333" y="1046366"/>
            <a:ext cx="1857284" cy="3512770"/>
            <a:chOff x="9121778" y="1395154"/>
            <a:chExt cx="2476378" cy="4683693"/>
          </a:xfrm>
        </p:grpSpPr>
        <p:sp>
          <p:nvSpPr>
            <p:cNvPr id="354" name="Google Shape;354;p107"/>
            <p:cNvSpPr/>
            <p:nvPr/>
          </p:nvSpPr>
          <p:spPr>
            <a:xfrm>
              <a:off x="9121778" y="1395154"/>
              <a:ext cx="2476378" cy="4683693"/>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55" name="Google Shape;355;p107"/>
            <p:cNvSpPr/>
            <p:nvPr/>
          </p:nvSpPr>
          <p:spPr>
            <a:xfrm>
              <a:off x="10220999" y="1635692"/>
              <a:ext cx="277937" cy="40998"/>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nvGrpSpPr>
            <p:cNvPr id="356" name="Google Shape;356;p107"/>
            <p:cNvGrpSpPr/>
            <p:nvPr/>
          </p:nvGrpSpPr>
          <p:grpSpPr>
            <a:xfrm>
              <a:off x="10223609" y="5688101"/>
              <a:ext cx="272717" cy="252993"/>
              <a:chOff x="1549420" y="5712364"/>
              <a:chExt cx="312583" cy="312583"/>
            </a:xfrm>
          </p:grpSpPr>
          <p:sp>
            <p:nvSpPr>
              <p:cNvPr id="357" name="Google Shape;357;p10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58" name="Google Shape;358;p107"/>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grpSp>
      <p:sp>
        <p:nvSpPr>
          <p:cNvPr id="359" name="Google Shape;359;p107"/>
          <p:cNvSpPr>
            <a:spLocks noGrp="1"/>
          </p:cNvSpPr>
          <p:nvPr>
            <p:ph type="pic" idx="2"/>
          </p:nvPr>
        </p:nvSpPr>
        <p:spPr>
          <a:xfrm>
            <a:off x="6911803" y="1347955"/>
            <a:ext cx="1716345" cy="2814806"/>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grpSp>
        <p:nvGrpSpPr>
          <p:cNvPr id="360" name="Google Shape;360;p107"/>
          <p:cNvGrpSpPr/>
          <p:nvPr/>
        </p:nvGrpSpPr>
        <p:grpSpPr>
          <a:xfrm>
            <a:off x="4619957" y="1046366"/>
            <a:ext cx="1857284" cy="3512770"/>
            <a:chOff x="6159943" y="1395154"/>
            <a:chExt cx="2476378" cy="4683693"/>
          </a:xfrm>
        </p:grpSpPr>
        <p:sp>
          <p:nvSpPr>
            <p:cNvPr id="361" name="Google Shape;361;p107"/>
            <p:cNvSpPr/>
            <p:nvPr/>
          </p:nvSpPr>
          <p:spPr>
            <a:xfrm>
              <a:off x="6159943" y="1395154"/>
              <a:ext cx="2476378" cy="4683693"/>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62" name="Google Shape;362;p107"/>
            <p:cNvSpPr/>
            <p:nvPr/>
          </p:nvSpPr>
          <p:spPr>
            <a:xfrm>
              <a:off x="7259164" y="1635692"/>
              <a:ext cx="277937" cy="40998"/>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nvGrpSpPr>
            <p:cNvPr id="363" name="Google Shape;363;p107"/>
            <p:cNvGrpSpPr/>
            <p:nvPr/>
          </p:nvGrpSpPr>
          <p:grpSpPr>
            <a:xfrm>
              <a:off x="7261774" y="5688101"/>
              <a:ext cx="272717" cy="252993"/>
              <a:chOff x="1549420" y="5712364"/>
              <a:chExt cx="312583" cy="312583"/>
            </a:xfrm>
          </p:grpSpPr>
          <p:sp>
            <p:nvSpPr>
              <p:cNvPr id="364" name="Google Shape;364;p10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65" name="Google Shape;365;p107"/>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grpSp>
      <p:sp>
        <p:nvSpPr>
          <p:cNvPr id="366" name="Google Shape;366;p107"/>
          <p:cNvSpPr>
            <a:spLocks noGrp="1"/>
          </p:cNvSpPr>
          <p:nvPr>
            <p:ph type="pic" idx="3"/>
          </p:nvPr>
        </p:nvSpPr>
        <p:spPr>
          <a:xfrm>
            <a:off x="4690427" y="1347955"/>
            <a:ext cx="1716345" cy="2814806"/>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Contents slide layout">
  <p:cSld name="3-Contents slide layout">
    <p:bg>
      <p:bgPr>
        <a:blipFill>
          <a:blip r:embed="rId2">
            <a:alphaModFix/>
          </a:blip>
          <a:stretch>
            <a:fillRect/>
          </a:stretch>
        </a:blipFill>
        <a:effectLst/>
      </p:bgPr>
    </p:bg>
    <p:spTree>
      <p:nvGrpSpPr>
        <p:cNvPr id="1" name="Shape 36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368"/>
        <p:cNvGrpSpPr/>
        <p:nvPr/>
      </p:nvGrpSpPr>
      <p:grpSpPr>
        <a:xfrm>
          <a:off x="0" y="0"/>
          <a:ext cx="0" cy="0"/>
          <a:chOff x="0" y="0"/>
          <a:chExt cx="0" cy="0"/>
        </a:xfrm>
      </p:grpSpPr>
      <p:sp>
        <p:nvSpPr>
          <p:cNvPr id="369" name="Google Shape;369;p109"/>
          <p:cNvSpPr>
            <a:spLocks noGrp="1"/>
          </p:cNvSpPr>
          <p:nvPr>
            <p:ph type="pic" idx="2"/>
          </p:nvPr>
        </p:nvSpPr>
        <p:spPr>
          <a:xfrm>
            <a:off x="1406725" y="1364307"/>
            <a:ext cx="7194958" cy="198449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70" name="Google Shape;370;p109"/>
          <p:cNvSpPr/>
          <p:nvPr/>
        </p:nvSpPr>
        <p:spPr>
          <a:xfrm>
            <a:off x="0" y="1364308"/>
            <a:ext cx="1406726" cy="1792481"/>
          </a:xfrm>
          <a:prstGeom prst="rect">
            <a:avLst/>
          </a:prstGeom>
          <a:solidFill>
            <a:schemeClr val="accen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71" name="Google Shape;371;p109"/>
          <p:cNvSpPr>
            <a:spLocks noGrp="1"/>
          </p:cNvSpPr>
          <p:nvPr>
            <p:ph type="pic" idx="3"/>
          </p:nvPr>
        </p:nvSpPr>
        <p:spPr>
          <a:xfrm>
            <a:off x="7211560" y="3297734"/>
            <a:ext cx="1390123" cy="125283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72" name="Google Shape;372;p109"/>
          <p:cNvSpPr>
            <a:spLocks noGrp="1"/>
          </p:cNvSpPr>
          <p:nvPr>
            <p:ph type="pic" idx="4"/>
          </p:nvPr>
        </p:nvSpPr>
        <p:spPr>
          <a:xfrm>
            <a:off x="5678034" y="3297734"/>
            <a:ext cx="1390123" cy="125283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73" name="Google Shape;373;p109"/>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blipFill>
          <a:blip r:embed="rId2">
            <a:alphaModFix/>
          </a:blip>
          <a:stretch>
            <a:fillRect/>
          </a:stretch>
        </a:blipFill>
        <a:effectLst/>
      </p:bgPr>
    </p:bg>
    <p:spTree>
      <p:nvGrpSpPr>
        <p:cNvPr id="1" name="Shape 37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375"/>
        <p:cNvGrpSpPr/>
        <p:nvPr/>
      </p:nvGrpSpPr>
      <p:grpSpPr>
        <a:xfrm>
          <a:off x="0" y="0"/>
          <a:ext cx="0" cy="0"/>
          <a:chOff x="0" y="0"/>
          <a:chExt cx="0" cy="0"/>
        </a:xfrm>
      </p:grpSpPr>
      <p:sp>
        <p:nvSpPr>
          <p:cNvPr id="376" name="Google Shape;376;p111"/>
          <p:cNvSpPr>
            <a:spLocks noGrp="1"/>
          </p:cNvSpPr>
          <p:nvPr>
            <p:ph type="pic" idx="2"/>
          </p:nvPr>
        </p:nvSpPr>
        <p:spPr>
          <a:xfrm>
            <a:off x="1060452" y="755686"/>
            <a:ext cx="3204011" cy="3632128"/>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377"/>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9_Images &amp; Contents">
  <p:cSld name="9_Images &amp; Contents">
    <p:spTree>
      <p:nvGrpSpPr>
        <p:cNvPr id="1" name="Shape 378"/>
        <p:cNvGrpSpPr/>
        <p:nvPr/>
      </p:nvGrpSpPr>
      <p:grpSpPr>
        <a:xfrm>
          <a:off x="0" y="0"/>
          <a:ext cx="0" cy="0"/>
          <a:chOff x="0" y="0"/>
          <a:chExt cx="0" cy="0"/>
        </a:xfrm>
      </p:grpSpPr>
      <p:sp>
        <p:nvSpPr>
          <p:cNvPr id="379" name="Google Shape;379;p113"/>
          <p:cNvSpPr>
            <a:spLocks noGrp="1"/>
          </p:cNvSpPr>
          <p:nvPr>
            <p:ph type="pic" idx="2"/>
          </p:nvPr>
        </p:nvSpPr>
        <p:spPr>
          <a:xfrm>
            <a:off x="1" y="0"/>
            <a:ext cx="9144000" cy="257175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380"/>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0_Images &amp; Contents Layout">
  <p:cSld name="20_Images &amp; Contents Layout">
    <p:spTree>
      <p:nvGrpSpPr>
        <p:cNvPr id="1" name="Shape 381"/>
        <p:cNvGrpSpPr/>
        <p:nvPr/>
      </p:nvGrpSpPr>
      <p:grpSpPr>
        <a:xfrm>
          <a:off x="0" y="0"/>
          <a:ext cx="0" cy="0"/>
          <a:chOff x="0" y="0"/>
          <a:chExt cx="0" cy="0"/>
        </a:xfrm>
      </p:grpSpPr>
      <p:sp>
        <p:nvSpPr>
          <p:cNvPr id="382" name="Google Shape;382;p115"/>
          <p:cNvSpPr>
            <a:spLocks noGrp="1"/>
          </p:cNvSpPr>
          <p:nvPr>
            <p:ph type="pic" idx="2"/>
          </p:nvPr>
        </p:nvSpPr>
        <p:spPr>
          <a:xfrm>
            <a:off x="0" y="0"/>
            <a:ext cx="4605826" cy="3132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3" name="Google Shape;383;p115"/>
          <p:cNvSpPr>
            <a:spLocks noGrp="1"/>
          </p:cNvSpPr>
          <p:nvPr>
            <p:ph type="pic" idx="3"/>
          </p:nvPr>
        </p:nvSpPr>
        <p:spPr>
          <a:xfrm>
            <a:off x="4711170" y="0"/>
            <a:ext cx="2160000" cy="1512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4" name="Google Shape;384;p115"/>
          <p:cNvSpPr>
            <a:spLocks noGrp="1"/>
          </p:cNvSpPr>
          <p:nvPr>
            <p:ph type="pic" idx="4"/>
          </p:nvPr>
        </p:nvSpPr>
        <p:spPr>
          <a:xfrm>
            <a:off x="4711170" y="1620590"/>
            <a:ext cx="2160000" cy="1512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5" name="Google Shape;385;p115"/>
          <p:cNvSpPr>
            <a:spLocks noGrp="1"/>
          </p:cNvSpPr>
          <p:nvPr>
            <p:ph type="pic" idx="5"/>
          </p:nvPr>
        </p:nvSpPr>
        <p:spPr>
          <a:xfrm>
            <a:off x="6979197" y="-3161"/>
            <a:ext cx="2160000" cy="1512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6" name="Google Shape;386;p115"/>
          <p:cNvSpPr>
            <a:spLocks noGrp="1"/>
          </p:cNvSpPr>
          <p:nvPr>
            <p:ph type="pic" idx="6"/>
          </p:nvPr>
        </p:nvSpPr>
        <p:spPr>
          <a:xfrm>
            <a:off x="6979197" y="1617428"/>
            <a:ext cx="2160000" cy="1512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7" name="Google Shape;387;p115"/>
          <p:cNvSpPr/>
          <p:nvPr/>
        </p:nvSpPr>
        <p:spPr>
          <a:xfrm>
            <a:off x="0" y="3226500"/>
            <a:ext cx="9144000" cy="1917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388"/>
        <p:cNvGrpSpPr/>
        <p:nvPr/>
      </p:nvGrpSpPr>
      <p:grpSpPr>
        <a:xfrm>
          <a:off x="0" y="0"/>
          <a:ext cx="0" cy="0"/>
          <a:chOff x="0" y="0"/>
          <a:chExt cx="0" cy="0"/>
        </a:xfrm>
      </p:grpSpPr>
      <p:sp>
        <p:nvSpPr>
          <p:cNvPr id="389" name="Google Shape;389;p116"/>
          <p:cNvSpPr>
            <a:spLocks noGrp="1"/>
          </p:cNvSpPr>
          <p:nvPr>
            <p:ph type="pic" idx="2"/>
          </p:nvPr>
        </p:nvSpPr>
        <p:spPr>
          <a:xfrm>
            <a:off x="0" y="839805"/>
            <a:ext cx="3851920" cy="2812066"/>
          </a:xfrm>
          <a:prstGeom prst="rect">
            <a:avLst/>
          </a:prstGeom>
          <a:solidFill>
            <a:srgbClr val="F2F2F2"/>
          </a:solidFill>
          <a:ln>
            <a:noFill/>
          </a:ln>
        </p:spPr>
        <p:txBody>
          <a:bodyPr spcFirstLastPara="1" wrap="square" lIns="288000" tIns="6120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90" name="Google Shape;390;p116"/>
          <p:cNvSpPr/>
          <p:nvPr/>
        </p:nvSpPr>
        <p:spPr>
          <a:xfrm rot="10800000">
            <a:off x="3851920" y="839804"/>
            <a:ext cx="3016624" cy="4146810"/>
          </a:xfrm>
          <a:prstGeom prst="round2SameRect">
            <a:avLst>
              <a:gd name="adj1" fmla="val 9014"/>
              <a:gd name="adj2" fmla="val 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91" name="Google Shape;391;p116"/>
          <p:cNvSpPr>
            <a:spLocks noGrp="1"/>
          </p:cNvSpPr>
          <p:nvPr>
            <p:ph type="pic" idx="3"/>
          </p:nvPr>
        </p:nvSpPr>
        <p:spPr>
          <a:xfrm>
            <a:off x="6868545" y="839805"/>
            <a:ext cx="2287962" cy="2812066"/>
          </a:xfrm>
          <a:prstGeom prst="rect">
            <a:avLst/>
          </a:prstGeom>
          <a:solidFill>
            <a:srgbClr val="F2F2F2"/>
          </a:solidFill>
          <a:ln>
            <a:noFill/>
          </a:ln>
        </p:spPr>
        <p:txBody>
          <a:bodyPr spcFirstLastPara="1" wrap="square" lIns="288000" tIns="612000" rIns="91425" bIns="45700" anchor="ctr" anchorCtr="0">
            <a:noAutofit/>
          </a:bodyPr>
          <a:lstStyle>
            <a:lvl1pPr marR="0" lvl="0" algn="ctr" rtl="0">
              <a:lnSpc>
                <a:spcPct val="90000"/>
              </a:lnSpc>
              <a:spcBef>
                <a:spcPts val="75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92" name="Google Shape;392;p116"/>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blipFill>
          <a:blip r:embed="rId2">
            <a:alphaModFix/>
          </a:blip>
          <a:stretch>
            <a:fillRect/>
          </a:stretch>
        </a:blipFill>
        <a:effectLst/>
      </p:bgPr>
    </p:bg>
    <p:spTree>
      <p:nvGrpSpPr>
        <p:cNvPr id="1" name="Shape 393"/>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blipFill>
          <a:blip r:embed="rId2">
            <a:alphaModFix/>
          </a:blip>
          <a:stretch>
            <a:fillRect/>
          </a:stretch>
        </a:blipFill>
        <a:effectLst/>
      </p:bgPr>
    </p:bg>
    <p:spTree>
      <p:nvGrpSpPr>
        <p:cNvPr id="1" name="Shape 394"/>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119"/>
          <p:cNvSpPr txBox="1">
            <a:spLocks noGrp="1"/>
          </p:cNvSpPr>
          <p:nvPr>
            <p:ph type="body" idx="1"/>
          </p:nvPr>
        </p:nvSpPr>
        <p:spPr>
          <a:xfrm>
            <a:off x="242647" y="24936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397"/>
        <p:cNvGrpSpPr/>
        <p:nvPr/>
      </p:nvGrpSpPr>
      <p:grpSpPr>
        <a:xfrm>
          <a:off x="0" y="0"/>
          <a:ext cx="0" cy="0"/>
          <a:chOff x="0" y="0"/>
          <a:chExt cx="0" cy="0"/>
        </a:xfrm>
      </p:grpSpPr>
      <p:sp>
        <p:nvSpPr>
          <p:cNvPr id="398" name="Google Shape;398;p120"/>
          <p:cNvSpPr txBox="1">
            <a:spLocks noGrp="1"/>
          </p:cNvSpPr>
          <p:nvPr>
            <p:ph type="body" idx="1"/>
          </p:nvPr>
        </p:nvSpPr>
        <p:spPr>
          <a:xfrm>
            <a:off x="242647" y="92609"/>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99" name="Google Shape;399;p120"/>
          <p:cNvSpPr/>
          <p:nvPr/>
        </p:nvSpPr>
        <p:spPr>
          <a:xfrm>
            <a:off x="265508" y="848694"/>
            <a:ext cx="2670575" cy="405192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Arial"/>
              <a:ea typeface="Arial"/>
              <a:cs typeface="Arial"/>
              <a:sym typeface="Arial"/>
            </a:endParaRPr>
          </a:p>
        </p:txBody>
      </p:sp>
      <p:sp>
        <p:nvSpPr>
          <p:cNvPr id="400" name="Google Shape;400;p120"/>
          <p:cNvSpPr/>
          <p:nvPr/>
        </p:nvSpPr>
        <p:spPr>
          <a:xfrm>
            <a:off x="398950" y="1010625"/>
            <a:ext cx="115401" cy="37614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Arial"/>
              <a:ea typeface="Arial"/>
              <a:cs typeface="Arial"/>
              <a:sym typeface="Arial"/>
            </a:endParaRPr>
          </a:p>
        </p:txBody>
      </p:sp>
      <p:sp>
        <p:nvSpPr>
          <p:cNvPr id="401" name="Google Shape;401;p120"/>
          <p:cNvSpPr/>
          <p:nvPr/>
        </p:nvSpPr>
        <p:spPr>
          <a:xfrm rot="5400000">
            <a:off x="2292883" y="957490"/>
            <a:ext cx="514387" cy="51386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262626"/>
              </a:solidFill>
              <a:latin typeface="Arial"/>
              <a:ea typeface="Arial"/>
              <a:cs typeface="Arial"/>
              <a:sym typeface="Arial"/>
            </a:endParaRPr>
          </a:p>
        </p:txBody>
      </p:sp>
      <p:sp>
        <p:nvSpPr>
          <p:cNvPr id="402" name="Google Shape;402;p120"/>
          <p:cNvSpPr txBox="1"/>
          <p:nvPr/>
        </p:nvSpPr>
        <p:spPr>
          <a:xfrm>
            <a:off x="533778" y="1216369"/>
            <a:ext cx="1674186" cy="41549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b="1">
                <a:solidFill>
                  <a:srgbClr val="FFFFFF"/>
                </a:solidFill>
                <a:latin typeface="Arial"/>
                <a:ea typeface="Arial"/>
                <a:cs typeface="Arial"/>
                <a:sym typeface="Arial"/>
              </a:rPr>
              <a:t>You can Resize without losing quality</a:t>
            </a:r>
            <a:endParaRPr sz="1050" b="1">
              <a:solidFill>
                <a:srgbClr val="FFFFFF"/>
              </a:solidFill>
              <a:latin typeface="Arial"/>
              <a:ea typeface="Arial"/>
              <a:cs typeface="Arial"/>
              <a:sym typeface="Arial"/>
            </a:endParaRPr>
          </a:p>
        </p:txBody>
      </p:sp>
      <p:sp>
        <p:nvSpPr>
          <p:cNvPr id="403" name="Google Shape;403;p120"/>
          <p:cNvSpPr txBox="1"/>
          <p:nvPr/>
        </p:nvSpPr>
        <p:spPr>
          <a:xfrm>
            <a:off x="533778" y="1584056"/>
            <a:ext cx="1674186" cy="57708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b="1">
                <a:solidFill>
                  <a:srgbClr val="FFFFFF"/>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050" b="1">
                <a:solidFill>
                  <a:srgbClr val="FFFFFF"/>
                </a:solidFill>
                <a:latin typeface="Arial"/>
                <a:ea typeface="Arial"/>
                <a:cs typeface="Arial"/>
                <a:sym typeface="Arial"/>
              </a:rPr>
              <a:t>Line Color</a:t>
            </a:r>
            <a:endParaRPr sz="1050" b="1">
              <a:solidFill>
                <a:srgbClr val="FFFFFF"/>
              </a:solidFill>
              <a:latin typeface="Arial"/>
              <a:ea typeface="Arial"/>
              <a:cs typeface="Arial"/>
              <a:sym typeface="Arial"/>
            </a:endParaRPr>
          </a:p>
        </p:txBody>
      </p:sp>
      <p:sp>
        <p:nvSpPr>
          <p:cNvPr id="404" name="Google Shape;404;p120"/>
          <p:cNvSpPr txBox="1"/>
          <p:nvPr/>
        </p:nvSpPr>
        <p:spPr>
          <a:xfrm>
            <a:off x="540922" y="4344787"/>
            <a:ext cx="1674000" cy="253916"/>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050">
                <a:solidFill>
                  <a:srgbClr val="FFFFFF"/>
                </a:solidFill>
                <a:latin typeface="Arial"/>
                <a:ea typeface="Arial"/>
                <a:cs typeface="Arial"/>
                <a:sym typeface="Arial"/>
              </a:rPr>
              <a:t>www.allppt.com</a:t>
            </a:r>
            <a:endParaRPr sz="1050">
              <a:solidFill>
                <a:srgbClr val="FFFFFF"/>
              </a:solidFill>
              <a:latin typeface="Arial"/>
              <a:ea typeface="Arial"/>
              <a:cs typeface="Arial"/>
              <a:sym typeface="Arial"/>
            </a:endParaRPr>
          </a:p>
        </p:txBody>
      </p:sp>
      <p:sp>
        <p:nvSpPr>
          <p:cNvPr id="405" name="Google Shape;405;p120"/>
          <p:cNvSpPr txBox="1"/>
          <p:nvPr/>
        </p:nvSpPr>
        <p:spPr>
          <a:xfrm>
            <a:off x="540922" y="3326202"/>
            <a:ext cx="2037972" cy="106182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100" b="1">
                <a:solidFill>
                  <a:srgbClr val="FFFFFF"/>
                </a:solidFill>
                <a:latin typeface="Arial"/>
                <a:ea typeface="Arial"/>
                <a:cs typeface="Arial"/>
                <a:sym typeface="Arial"/>
              </a:rPr>
              <a:t>FREE </a:t>
            </a:r>
            <a:endParaRPr/>
          </a:p>
          <a:p>
            <a:pPr marL="0" marR="0" lvl="0" indent="0" algn="l" rtl="0">
              <a:spcBef>
                <a:spcPts val="0"/>
              </a:spcBef>
              <a:spcAft>
                <a:spcPts val="0"/>
              </a:spcAft>
              <a:buNone/>
            </a:pPr>
            <a:r>
              <a:rPr lang="en-US" sz="2100" b="1">
                <a:solidFill>
                  <a:srgbClr val="FFFFFF"/>
                </a:solidFill>
                <a:latin typeface="Arial"/>
                <a:ea typeface="Arial"/>
                <a:cs typeface="Arial"/>
                <a:sym typeface="Arial"/>
              </a:rPr>
              <a:t>PPT TEMPLATES</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407"/>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40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44"/>
        <p:cNvGrpSpPr/>
        <p:nvPr/>
      </p:nvGrpSpPr>
      <p:grpSpPr>
        <a:xfrm>
          <a:off x="0" y="0"/>
          <a:ext cx="0" cy="0"/>
          <a:chOff x="0" y="0"/>
          <a:chExt cx="0" cy="0"/>
        </a:xfrm>
      </p:grpSpPr>
      <p:sp>
        <p:nvSpPr>
          <p:cNvPr id="145" name="Google Shape;145;p72"/>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46" name="Google Shape;146;p72"/>
          <p:cNvSpPr/>
          <p:nvPr/>
        </p:nvSpPr>
        <p:spPr>
          <a:xfrm flipH="1">
            <a:off x="8302557" y="4450819"/>
            <a:ext cx="576637" cy="511007"/>
          </a:xfrm>
          <a:custGeom>
            <a:avLst/>
            <a:gdLst/>
            <a:ahLst/>
            <a:cxnLst/>
            <a:rect l="l" t="t" r="r" b="b"/>
            <a:pathLst>
              <a:path w="1677791" h="1486830" extrusionOk="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3F3F3F"/>
              </a:solidFill>
              <a:latin typeface="Arial"/>
              <a:ea typeface="Arial"/>
              <a:cs typeface="Arial"/>
              <a:sym typeface="Arial"/>
            </a:endParaRPr>
          </a:p>
        </p:txBody>
      </p:sp>
      <p:sp>
        <p:nvSpPr>
          <p:cNvPr id="147" name="Google Shape;147;p72"/>
          <p:cNvSpPr/>
          <p:nvPr/>
        </p:nvSpPr>
        <p:spPr>
          <a:xfrm>
            <a:off x="264806" y="4968402"/>
            <a:ext cx="8614389" cy="7295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accent1">
            <a:alpha val="60000"/>
          </a:schemeClr>
        </a:solidFill>
        <a:effectLst/>
      </p:bgPr>
    </p:bg>
    <p:spTree>
      <p:nvGrpSpPr>
        <p:cNvPr id="1" name="Shape 148"/>
        <p:cNvGrpSpPr/>
        <p:nvPr/>
      </p:nvGrpSpPr>
      <p:grpSpPr>
        <a:xfrm>
          <a:off x="0" y="0"/>
          <a:ext cx="0" cy="0"/>
          <a:chOff x="0" y="0"/>
          <a:chExt cx="0" cy="0"/>
        </a:xfrm>
      </p:grpSpPr>
      <p:sp>
        <p:nvSpPr>
          <p:cNvPr id="149" name="Google Shape;149;p73"/>
          <p:cNvSpPr/>
          <p:nvPr/>
        </p:nvSpPr>
        <p:spPr>
          <a:xfrm>
            <a:off x="1475090" y="446449"/>
            <a:ext cx="7256977" cy="4250603"/>
          </a:xfrm>
          <a:custGeom>
            <a:avLst/>
            <a:gdLst/>
            <a:ahLst/>
            <a:cxnLst/>
            <a:rect l="l" t="t" r="r" b="b"/>
            <a:pathLst>
              <a:path w="9675969" h="5667470" extrusionOk="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grpSp>
        <p:nvGrpSpPr>
          <p:cNvPr id="150" name="Google Shape;150;p73"/>
          <p:cNvGrpSpPr/>
          <p:nvPr/>
        </p:nvGrpSpPr>
        <p:grpSpPr>
          <a:xfrm flipH="1">
            <a:off x="1476993" y="2911257"/>
            <a:ext cx="1746866" cy="1671974"/>
            <a:chOff x="6551033" y="-144216"/>
            <a:chExt cx="4374744" cy="4187188"/>
          </a:xfrm>
        </p:grpSpPr>
        <p:sp>
          <p:nvSpPr>
            <p:cNvPr id="151" name="Google Shape;151;p73"/>
            <p:cNvSpPr/>
            <p:nvPr/>
          </p:nvSpPr>
          <p:spPr>
            <a:xfrm>
              <a:off x="6551033" y="-144216"/>
              <a:ext cx="4374744" cy="4187188"/>
            </a:xfrm>
            <a:custGeom>
              <a:avLst/>
              <a:gdLst/>
              <a:ahLst/>
              <a:cxnLst/>
              <a:rect l="l" t="t" r="r" b="b"/>
              <a:pathLst>
                <a:path w="4374744" h="4187188" extrusionOk="0">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2" name="Google Shape;152;p73"/>
            <p:cNvSpPr/>
            <p:nvPr/>
          </p:nvSpPr>
          <p:spPr>
            <a:xfrm>
              <a:off x="9384139" y="3721295"/>
              <a:ext cx="154734" cy="150045"/>
            </a:xfrm>
            <a:custGeom>
              <a:avLst/>
              <a:gdLst/>
              <a:ahLst/>
              <a:cxnLst/>
              <a:rect l="l" t="t" r="r" b="b"/>
              <a:pathLst>
                <a:path w="154733" h="150044" extrusionOk="0">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3" name="Google Shape;153;p73"/>
            <p:cNvSpPr/>
            <p:nvPr/>
          </p:nvSpPr>
          <p:spPr>
            <a:xfrm>
              <a:off x="7001696" y="3720806"/>
              <a:ext cx="154734" cy="154734"/>
            </a:xfrm>
            <a:custGeom>
              <a:avLst/>
              <a:gdLst/>
              <a:ahLst/>
              <a:cxnLst/>
              <a:rect l="l" t="t" r="r" b="b"/>
              <a:pathLst>
                <a:path w="154733" h="154733" extrusionOk="0">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grpSp>
        <p:nvGrpSpPr>
          <p:cNvPr id="154" name="Google Shape;154;p73"/>
          <p:cNvGrpSpPr/>
          <p:nvPr/>
        </p:nvGrpSpPr>
        <p:grpSpPr>
          <a:xfrm>
            <a:off x="256716" y="3958931"/>
            <a:ext cx="1440133" cy="956996"/>
            <a:chOff x="342288" y="5278574"/>
            <a:chExt cx="1920177" cy="1275995"/>
          </a:xfrm>
        </p:grpSpPr>
        <p:sp>
          <p:nvSpPr>
            <p:cNvPr id="155" name="Google Shape;155;p73"/>
            <p:cNvSpPr/>
            <p:nvPr/>
          </p:nvSpPr>
          <p:spPr>
            <a:xfrm>
              <a:off x="342288" y="5278574"/>
              <a:ext cx="1920177" cy="1275995"/>
            </a:xfrm>
            <a:custGeom>
              <a:avLst/>
              <a:gdLst/>
              <a:ahLst/>
              <a:cxnLst/>
              <a:rect l="l" t="t" r="r" b="b"/>
              <a:pathLst>
                <a:path w="1920177" h="1275995" extrusionOk="0">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6" name="Google Shape;156;p73"/>
            <p:cNvSpPr/>
            <p:nvPr/>
          </p:nvSpPr>
          <p:spPr>
            <a:xfrm>
              <a:off x="388529" y="5703379"/>
              <a:ext cx="1373967" cy="810074"/>
            </a:xfrm>
            <a:custGeom>
              <a:avLst/>
              <a:gdLst/>
              <a:ahLst/>
              <a:cxnLst/>
              <a:rect l="l" t="t" r="r" b="b"/>
              <a:pathLst>
                <a:path w="1373967" h="810074" extrusionOk="0">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rgbClr val="045F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7" name="Google Shape;157;p73"/>
            <p:cNvSpPr/>
            <p:nvPr/>
          </p:nvSpPr>
          <p:spPr>
            <a:xfrm>
              <a:off x="419739" y="5303974"/>
              <a:ext cx="1825422" cy="1109932"/>
            </a:xfrm>
            <a:custGeom>
              <a:avLst/>
              <a:gdLst/>
              <a:ahLst/>
              <a:cxnLst/>
              <a:rect l="l" t="t" r="r" b="b"/>
              <a:pathLst>
                <a:path w="1825422" h="1109932" extrusionOk="0">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rgbClr val="49B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8" name="Google Shape;158;p73"/>
            <p:cNvSpPr/>
            <p:nvPr/>
          </p:nvSpPr>
          <p:spPr>
            <a:xfrm>
              <a:off x="1114199" y="5450886"/>
              <a:ext cx="1037568" cy="782036"/>
            </a:xfrm>
            <a:custGeom>
              <a:avLst/>
              <a:gdLst/>
              <a:ahLst/>
              <a:cxnLst/>
              <a:rect l="l" t="t" r="r" b="b"/>
              <a:pathLst>
                <a:path w="1037568" h="782036" extrusionOk="0">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rgbClr val="023F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59" name="Google Shape;159;p73"/>
            <p:cNvSpPr/>
            <p:nvPr/>
          </p:nvSpPr>
          <p:spPr>
            <a:xfrm>
              <a:off x="1532379" y="5663711"/>
              <a:ext cx="336957" cy="311260"/>
            </a:xfrm>
            <a:custGeom>
              <a:avLst/>
              <a:gdLst/>
              <a:ahLst/>
              <a:cxnLst/>
              <a:rect l="l" t="t" r="r" b="b"/>
              <a:pathLst>
                <a:path w="336957" h="311260" extrusionOk="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60" name="Google Shape;160;p73"/>
            <p:cNvSpPr/>
            <p:nvPr/>
          </p:nvSpPr>
          <p:spPr>
            <a:xfrm>
              <a:off x="1309685" y="5512626"/>
              <a:ext cx="230116" cy="192783"/>
            </a:xfrm>
            <a:custGeom>
              <a:avLst/>
              <a:gdLst/>
              <a:ahLst/>
              <a:cxnLst/>
              <a:rect l="l" t="t" r="r" b="b"/>
              <a:pathLst>
                <a:path w="230116" h="192783" extrusionOk="0">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61" name="Google Shape;161;p73"/>
            <p:cNvSpPr/>
            <p:nvPr/>
          </p:nvSpPr>
          <p:spPr>
            <a:xfrm>
              <a:off x="1538457" y="5683576"/>
              <a:ext cx="331081" cy="283507"/>
            </a:xfrm>
            <a:custGeom>
              <a:avLst/>
              <a:gdLst/>
              <a:ahLst/>
              <a:cxnLst/>
              <a:rect l="l" t="t" r="r" b="b"/>
              <a:pathLst>
                <a:path w="331081" h="283507" extrusionOk="0">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rgbClr val="86D2F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62" name="Google Shape;162;p73"/>
            <p:cNvSpPr/>
            <p:nvPr/>
          </p:nvSpPr>
          <p:spPr>
            <a:xfrm>
              <a:off x="1341105" y="5530894"/>
              <a:ext cx="179387" cy="149428"/>
            </a:xfrm>
            <a:custGeom>
              <a:avLst/>
              <a:gdLst/>
              <a:ahLst/>
              <a:cxnLst/>
              <a:rect l="l" t="t" r="r" b="b"/>
              <a:pathLst>
                <a:path w="179387" h="149428" extrusionOk="0">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rgbClr val="86D2F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heme" Target="../theme/theme5.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9"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5" r:id="rId1"/>
    <p:sldLayoutId id="214748371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38" r:id="rId1"/>
    <p:sldLayoutId id="214748373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
          <p:cNvSpPr txBox="1">
            <a:spLocks noGrp="1"/>
          </p:cNvSpPr>
          <p:nvPr>
            <p:ph type="body" idx="1"/>
          </p:nvPr>
        </p:nvSpPr>
        <p:spPr>
          <a:xfrm>
            <a:off x="3851920" y="1390163"/>
            <a:ext cx="5040412" cy="194453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3600"/>
              <a:buNone/>
            </a:pPr>
            <a:endParaRPr dirty="0">
              <a:solidFill>
                <a:srgbClr val="BF9000"/>
              </a:solidFill>
            </a:endParaRPr>
          </a:p>
          <a:p>
            <a:pPr marL="0" lvl="0" indent="0" algn="ctr" rtl="0">
              <a:lnSpc>
                <a:spcPct val="100000"/>
              </a:lnSpc>
              <a:spcBef>
                <a:spcPts val="720"/>
              </a:spcBef>
              <a:spcAft>
                <a:spcPts val="0"/>
              </a:spcAft>
              <a:buClr>
                <a:srgbClr val="BF9000"/>
              </a:buClr>
              <a:buSzPts val="3600"/>
              <a:buNone/>
            </a:pPr>
            <a:r>
              <a:rPr lang="en-US" dirty="0">
                <a:solidFill>
                  <a:srgbClr val="BF9000"/>
                </a:solidFill>
              </a:rPr>
              <a:t> ELECTRONIC FOOD AND AGRIC-PRODUCTS MARKET PLACE- </a:t>
            </a:r>
            <a:endParaRPr dirty="0"/>
          </a:p>
          <a:p>
            <a:pPr marL="0" lvl="0" indent="0" algn="ctr" rtl="0">
              <a:lnSpc>
                <a:spcPct val="100000"/>
              </a:lnSpc>
              <a:spcBef>
                <a:spcPts val="720"/>
              </a:spcBef>
              <a:spcAft>
                <a:spcPts val="0"/>
              </a:spcAft>
              <a:buClr>
                <a:srgbClr val="BF9000"/>
              </a:buClr>
              <a:buSzPts val="3600"/>
              <a:buNone/>
            </a:pPr>
            <a:r>
              <a:rPr lang="en-US" dirty="0">
                <a:solidFill>
                  <a:srgbClr val="BF9000"/>
                </a:solidFill>
              </a:rPr>
              <a:t>(E-FAMP)</a:t>
            </a:r>
            <a:endParaRPr dirty="0">
              <a:solidFill>
                <a:srgbClr val="BF9000"/>
              </a:solidFill>
            </a:endParaRPr>
          </a:p>
          <a:p>
            <a:pPr marL="0" lvl="0" indent="0" algn="ctr" rtl="0">
              <a:lnSpc>
                <a:spcPct val="100000"/>
              </a:lnSpc>
              <a:spcBef>
                <a:spcPts val="720"/>
              </a:spcBef>
              <a:spcAft>
                <a:spcPts val="0"/>
              </a:spcAft>
              <a:buClr>
                <a:schemeClr val="accent2"/>
              </a:buClr>
              <a:buSzPts val="3600"/>
              <a:buNone/>
            </a:pPr>
            <a:endParaRPr dirty="0">
              <a:solidFill>
                <a:srgbClr val="BF9000"/>
              </a:solidFill>
            </a:endParaRPr>
          </a:p>
        </p:txBody>
      </p:sp>
      <p:sp>
        <p:nvSpPr>
          <p:cNvPr id="414" name="Google Shape;414;p1"/>
          <p:cNvSpPr txBox="1">
            <a:spLocks noGrp="1"/>
          </p:cNvSpPr>
          <p:nvPr>
            <p:ph type="body" idx="2"/>
          </p:nvPr>
        </p:nvSpPr>
        <p:spPr>
          <a:xfrm>
            <a:off x="5003900" y="4155926"/>
            <a:ext cx="3888432" cy="5040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2F2F2"/>
              </a:buClr>
              <a:buSzPts val="1200"/>
              <a:buNone/>
            </a:pPr>
            <a:r>
              <a:rPr lang="en-US" dirty="0">
                <a:solidFill>
                  <a:srgbClr val="F2F2F2"/>
                </a:solidFill>
              </a:rPr>
              <a:t>AN ONLINE MARKET FOR AGRICULTURAL PRODUCTS</a:t>
            </a:r>
            <a:endParaRPr dirty="0">
              <a:solidFill>
                <a:srgbClr val="F2F2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6D2FB"/>
        </a:solidFill>
        <a:effectLst/>
      </p:bgPr>
    </p:bg>
    <p:spTree>
      <p:nvGrpSpPr>
        <p:cNvPr id="1" name="Shape 641"/>
        <p:cNvGrpSpPr/>
        <p:nvPr/>
      </p:nvGrpSpPr>
      <p:grpSpPr>
        <a:xfrm>
          <a:off x="0" y="0"/>
          <a:ext cx="0" cy="0"/>
          <a:chOff x="0" y="0"/>
          <a:chExt cx="0" cy="0"/>
        </a:xfrm>
      </p:grpSpPr>
      <p:sp>
        <p:nvSpPr>
          <p:cNvPr id="642" name="Google Shape;642;p12"/>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APP INTEGRATION</a:t>
            </a:r>
            <a:endParaRPr/>
          </a:p>
        </p:txBody>
      </p:sp>
      <p:pic>
        <p:nvPicPr>
          <p:cNvPr id="643" name="Google Shape;643;p12"/>
          <p:cNvPicPr preferRelativeResize="0">
            <a:picLocks noGrp="1"/>
          </p:cNvPicPr>
          <p:nvPr>
            <p:ph type="pic" idx="2"/>
          </p:nvPr>
        </p:nvPicPr>
        <p:blipFill rotWithShape="1">
          <a:blip r:embed="rId3">
            <a:alphaModFix/>
          </a:blip>
          <a:srcRect l="794" r="794"/>
          <a:stretch/>
        </p:blipFill>
        <p:spPr>
          <a:xfrm>
            <a:off x="0" y="1437624"/>
            <a:ext cx="4572000" cy="2322258"/>
          </a:xfrm>
          <a:prstGeom prst="rect">
            <a:avLst/>
          </a:prstGeom>
          <a:solidFill>
            <a:srgbClr val="F2F2F2"/>
          </a:solidFill>
          <a:ln>
            <a:noFill/>
          </a:ln>
        </p:spPr>
      </p:pic>
      <p:pic>
        <p:nvPicPr>
          <p:cNvPr id="644" name="Google Shape;644;p12"/>
          <p:cNvPicPr preferRelativeResize="0"/>
          <p:nvPr/>
        </p:nvPicPr>
        <p:blipFill rotWithShape="1">
          <a:blip r:embed="rId4">
            <a:alphaModFix/>
          </a:blip>
          <a:srcRect/>
          <a:stretch/>
        </p:blipFill>
        <p:spPr>
          <a:xfrm>
            <a:off x="4895850" y="1437624"/>
            <a:ext cx="4248150" cy="2322258"/>
          </a:xfrm>
          <a:prstGeom prst="rect">
            <a:avLst/>
          </a:prstGeom>
          <a:noFill/>
          <a:ln>
            <a:noFill/>
          </a:ln>
        </p:spPr>
      </p:pic>
      <p:sp>
        <p:nvSpPr>
          <p:cNvPr id="645" name="Google Shape;645;p12"/>
          <p:cNvSpPr/>
          <p:nvPr/>
        </p:nvSpPr>
        <p:spPr>
          <a:xfrm>
            <a:off x="3371850" y="3857625"/>
            <a:ext cx="2590800" cy="914400"/>
          </a:xfrm>
          <a:prstGeom prst="curvedUpArrow">
            <a:avLst>
              <a:gd name="adj1" fmla="val 25000"/>
              <a:gd name="adj2" fmla="val 50000"/>
              <a:gd name="adj3" fmla="val 25000"/>
            </a:avLst>
          </a:prstGeom>
          <a:solidFill>
            <a:schemeClr val="accent1"/>
          </a:solidFill>
          <a:ln w="12700" cap="flat" cmpd="sng">
            <a:solidFill>
              <a:srgbClr val="05766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646" name="Google Shape;646;p12"/>
          <p:cNvSpPr txBox="1"/>
          <p:nvPr/>
        </p:nvSpPr>
        <p:spPr>
          <a:xfrm>
            <a:off x="3152775" y="819150"/>
            <a:ext cx="3838575"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Arial"/>
                <a:ea typeface="Arial"/>
                <a:cs typeface="Arial"/>
                <a:sym typeface="Arial"/>
              </a:rPr>
              <a:t>MOVING FROM SERVER TO UI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3"/>
          <p:cNvSpPr/>
          <p:nvPr/>
        </p:nvSpPr>
        <p:spPr>
          <a:xfrm flipH="1">
            <a:off x="4700232" y="1166877"/>
            <a:ext cx="422265" cy="42226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652" name="Google Shape;652;p13"/>
          <p:cNvSpPr/>
          <p:nvPr/>
        </p:nvSpPr>
        <p:spPr>
          <a:xfrm flipH="1">
            <a:off x="5384714" y="1898635"/>
            <a:ext cx="422265" cy="42226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653" name="Google Shape;653;p13"/>
          <p:cNvSpPr txBox="1"/>
          <p:nvPr/>
        </p:nvSpPr>
        <p:spPr>
          <a:xfrm flipH="1">
            <a:off x="5247970" y="1065613"/>
            <a:ext cx="26577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Arial"/>
                <a:ea typeface="Arial"/>
                <a:cs typeface="Arial"/>
                <a:sym typeface="Arial"/>
              </a:rPr>
              <a:t>REACTSTRAP AND REACT-BOOTSTRAP</a:t>
            </a:r>
            <a:endParaRPr sz="1800" b="1">
              <a:solidFill>
                <a:srgbClr val="3F3F3F"/>
              </a:solidFill>
              <a:latin typeface="Arial"/>
              <a:ea typeface="Arial"/>
              <a:cs typeface="Arial"/>
              <a:sym typeface="Arial"/>
            </a:endParaRPr>
          </a:p>
        </p:txBody>
      </p:sp>
      <p:sp>
        <p:nvSpPr>
          <p:cNvPr id="654" name="Google Shape;654;p13"/>
          <p:cNvSpPr txBox="1"/>
          <p:nvPr/>
        </p:nvSpPr>
        <p:spPr>
          <a:xfrm flipH="1">
            <a:off x="5923941" y="1857536"/>
            <a:ext cx="26771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Arial"/>
                <a:ea typeface="Arial"/>
                <a:cs typeface="Arial"/>
                <a:sym typeface="Arial"/>
              </a:rPr>
              <a:t>REACT-ROUTER-DOM</a:t>
            </a:r>
            <a:endParaRPr sz="1800" b="1">
              <a:solidFill>
                <a:srgbClr val="3F3F3F"/>
              </a:solidFill>
              <a:latin typeface="Arial"/>
              <a:ea typeface="Arial"/>
              <a:cs typeface="Arial"/>
              <a:sym typeface="Arial"/>
            </a:endParaRPr>
          </a:p>
        </p:txBody>
      </p:sp>
      <p:sp>
        <p:nvSpPr>
          <p:cNvPr id="655" name="Google Shape;655;p13"/>
          <p:cNvSpPr/>
          <p:nvPr/>
        </p:nvSpPr>
        <p:spPr>
          <a:xfrm rot="9900000">
            <a:off x="4853163" y="1279810"/>
            <a:ext cx="231244" cy="196398"/>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56" name="Google Shape;656;p13"/>
          <p:cNvSpPr/>
          <p:nvPr/>
        </p:nvSpPr>
        <p:spPr>
          <a:xfrm>
            <a:off x="5484340" y="1997330"/>
            <a:ext cx="223014" cy="22487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57" name="Google Shape;657;p13"/>
          <p:cNvSpPr txBox="1"/>
          <p:nvPr/>
        </p:nvSpPr>
        <p:spPr>
          <a:xfrm flipH="1">
            <a:off x="4572000" y="382554"/>
            <a:ext cx="22373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Arial"/>
                <a:ea typeface="Arial"/>
                <a:cs typeface="Arial"/>
                <a:sym typeface="Arial"/>
              </a:rPr>
              <a:t>REACTJS</a:t>
            </a:r>
            <a:endParaRPr sz="900" b="1">
              <a:solidFill>
                <a:srgbClr val="3F3F3F"/>
              </a:solidFill>
              <a:latin typeface="Arial"/>
              <a:ea typeface="Arial"/>
              <a:cs typeface="Arial"/>
              <a:sym typeface="Arial"/>
            </a:endParaRPr>
          </a:p>
        </p:txBody>
      </p:sp>
      <p:sp>
        <p:nvSpPr>
          <p:cNvPr id="658" name="Google Shape;658;p13"/>
          <p:cNvSpPr/>
          <p:nvPr/>
        </p:nvSpPr>
        <p:spPr>
          <a:xfrm>
            <a:off x="4107767" y="574505"/>
            <a:ext cx="229323" cy="150714"/>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59" name="Google Shape;659;p13"/>
          <p:cNvSpPr/>
          <p:nvPr/>
        </p:nvSpPr>
        <p:spPr>
          <a:xfrm>
            <a:off x="6069197" y="2630393"/>
            <a:ext cx="422265" cy="42226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660" name="Google Shape;660;p13"/>
          <p:cNvSpPr/>
          <p:nvPr/>
        </p:nvSpPr>
        <p:spPr>
          <a:xfrm flipH="1">
            <a:off x="6177647" y="2754842"/>
            <a:ext cx="205367" cy="205875"/>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61" name="Google Shape;661;p13"/>
          <p:cNvSpPr txBox="1"/>
          <p:nvPr/>
        </p:nvSpPr>
        <p:spPr>
          <a:xfrm flipH="1">
            <a:off x="6599912" y="2595018"/>
            <a:ext cx="2237319"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rgbClr val="3F3F3F"/>
                </a:solidFill>
                <a:latin typeface="Arial"/>
                <a:ea typeface="Arial"/>
                <a:cs typeface="Arial"/>
                <a:sym typeface="Arial"/>
              </a:rPr>
              <a:t>REACT-ICONS</a:t>
            </a:r>
            <a:endParaRPr sz="2100" b="1">
              <a:solidFill>
                <a:srgbClr val="3F3F3F"/>
              </a:solidFill>
              <a:latin typeface="Arial"/>
              <a:ea typeface="Arial"/>
              <a:cs typeface="Arial"/>
              <a:sym typeface="Arial"/>
            </a:endParaRPr>
          </a:p>
        </p:txBody>
      </p:sp>
      <p:sp>
        <p:nvSpPr>
          <p:cNvPr id="662" name="Google Shape;662;p13"/>
          <p:cNvSpPr txBox="1"/>
          <p:nvPr/>
        </p:nvSpPr>
        <p:spPr>
          <a:xfrm>
            <a:off x="3457576" y="3968270"/>
            <a:ext cx="5279075" cy="553998"/>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3000" b="1">
                <a:solidFill>
                  <a:srgbClr val="03514C"/>
                </a:solidFill>
                <a:latin typeface="Arial"/>
                <a:ea typeface="Arial"/>
                <a:cs typeface="Arial"/>
                <a:sym typeface="Arial"/>
              </a:rPr>
              <a:t>E- FAMP USER INTERFACE</a:t>
            </a:r>
            <a:endParaRPr sz="3000" b="1">
              <a:solidFill>
                <a:srgbClr val="03514C"/>
              </a:solidFill>
              <a:latin typeface="Arial"/>
              <a:ea typeface="Arial"/>
              <a:cs typeface="Arial"/>
              <a:sym typeface="Arial"/>
            </a:endParaRPr>
          </a:p>
        </p:txBody>
      </p:sp>
      <p:sp>
        <p:nvSpPr>
          <p:cNvPr id="663" name="Google Shape;663;p13"/>
          <p:cNvSpPr/>
          <p:nvPr/>
        </p:nvSpPr>
        <p:spPr>
          <a:xfrm>
            <a:off x="4038421" y="449405"/>
            <a:ext cx="351821" cy="397359"/>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5"/>
          <p:cNvSpPr txBox="1">
            <a:spLocks noGrp="1"/>
          </p:cNvSpPr>
          <p:nvPr>
            <p:ph type="body" idx="1"/>
          </p:nvPr>
        </p:nvSpPr>
        <p:spPr>
          <a:xfrm>
            <a:off x="232051" y="83182"/>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HOME PAGE</a:t>
            </a:r>
            <a:endParaRPr/>
          </a:p>
        </p:txBody>
      </p:sp>
      <p:pic>
        <p:nvPicPr>
          <p:cNvPr id="676" name="Google Shape;676;p15"/>
          <p:cNvPicPr preferRelativeResize="0"/>
          <p:nvPr/>
        </p:nvPicPr>
        <p:blipFill rotWithShape="1">
          <a:blip r:embed="rId3">
            <a:alphaModFix/>
          </a:blip>
          <a:srcRect/>
          <a:stretch/>
        </p:blipFill>
        <p:spPr>
          <a:xfrm>
            <a:off x="0" y="626367"/>
            <a:ext cx="9144000" cy="4517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6"/>
          <p:cNvSpPr txBox="1">
            <a:spLocks noGrp="1"/>
          </p:cNvSpPr>
          <p:nvPr>
            <p:ph type="body" idx="1"/>
          </p:nvPr>
        </p:nvSpPr>
        <p:spPr>
          <a:xfrm>
            <a:off x="232051" y="-19310"/>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SIGN UP FORM (modal)</a:t>
            </a:r>
            <a:endParaRPr/>
          </a:p>
        </p:txBody>
      </p:sp>
      <p:pic>
        <p:nvPicPr>
          <p:cNvPr id="682" name="Google Shape;682;p16"/>
          <p:cNvPicPr preferRelativeResize="0"/>
          <p:nvPr/>
        </p:nvPicPr>
        <p:blipFill rotWithShape="1">
          <a:blip r:embed="rId3">
            <a:alphaModFix/>
          </a:blip>
          <a:srcRect/>
          <a:stretch/>
        </p:blipFill>
        <p:spPr>
          <a:xfrm>
            <a:off x="0" y="447675"/>
            <a:ext cx="9144000" cy="486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7"/>
          <p:cNvSpPr txBox="1">
            <a:spLocks noGrp="1"/>
          </p:cNvSpPr>
          <p:nvPr>
            <p:ph type="body" idx="1"/>
          </p:nvPr>
        </p:nvSpPr>
        <p:spPr>
          <a:xfrm>
            <a:off x="242646" y="1"/>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SIGN IN SCREEN</a:t>
            </a:r>
            <a:endParaRPr/>
          </a:p>
        </p:txBody>
      </p:sp>
      <p:pic>
        <p:nvPicPr>
          <p:cNvPr id="688" name="Google Shape;688;p17"/>
          <p:cNvPicPr preferRelativeResize="0"/>
          <p:nvPr/>
        </p:nvPicPr>
        <p:blipFill rotWithShape="1">
          <a:blip r:embed="rId3">
            <a:alphaModFix/>
          </a:blip>
          <a:srcRect/>
          <a:stretch/>
        </p:blipFill>
        <p:spPr>
          <a:xfrm>
            <a:off x="382070" y="476250"/>
            <a:ext cx="8401050" cy="466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8"/>
          <p:cNvSpPr txBox="1">
            <a:spLocks noGrp="1"/>
          </p:cNvSpPr>
          <p:nvPr>
            <p:ph type="body" idx="1"/>
          </p:nvPr>
        </p:nvSpPr>
        <p:spPr>
          <a:xfrm>
            <a:off x="242647" y="54607"/>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PRODUCTS SCREEN</a:t>
            </a:r>
            <a:endParaRPr/>
          </a:p>
        </p:txBody>
      </p:sp>
      <p:pic>
        <p:nvPicPr>
          <p:cNvPr id="694" name="Google Shape;694;p18"/>
          <p:cNvPicPr preferRelativeResize="0"/>
          <p:nvPr/>
        </p:nvPicPr>
        <p:blipFill rotWithShape="1">
          <a:blip r:embed="rId3">
            <a:alphaModFix/>
          </a:blip>
          <a:srcRect/>
          <a:stretch/>
        </p:blipFill>
        <p:spPr>
          <a:xfrm>
            <a:off x="242648" y="597792"/>
            <a:ext cx="8679897" cy="45457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0"/>
          <p:cNvSpPr txBox="1">
            <a:spLocks noGrp="1"/>
          </p:cNvSpPr>
          <p:nvPr>
            <p:ph type="body" idx="1"/>
          </p:nvPr>
        </p:nvSpPr>
        <p:spPr>
          <a:xfrm>
            <a:off x="242647" y="1"/>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APP COMPONENT</a:t>
            </a:r>
            <a:endParaRPr/>
          </a:p>
        </p:txBody>
      </p:sp>
      <p:pic>
        <p:nvPicPr>
          <p:cNvPr id="706" name="Google Shape;706;p20"/>
          <p:cNvPicPr preferRelativeResize="0"/>
          <p:nvPr/>
        </p:nvPicPr>
        <p:blipFill rotWithShape="1">
          <a:blip r:embed="rId3">
            <a:alphaModFix/>
          </a:blip>
          <a:srcRect/>
          <a:stretch/>
        </p:blipFill>
        <p:spPr>
          <a:xfrm>
            <a:off x="242647" y="543186"/>
            <a:ext cx="8529878" cy="46003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1"/>
          <p:cNvSpPr txBox="1">
            <a:spLocks noGrp="1"/>
          </p:cNvSpPr>
          <p:nvPr>
            <p:ph type="body" idx="1"/>
          </p:nvPr>
        </p:nvSpPr>
        <p:spPr>
          <a:xfrm>
            <a:off x="284439" y="73657"/>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WRAPPING CONTEXT</a:t>
            </a:r>
            <a:endParaRPr/>
          </a:p>
        </p:txBody>
      </p:sp>
      <p:pic>
        <p:nvPicPr>
          <p:cNvPr id="712" name="Google Shape;712;p21"/>
          <p:cNvPicPr preferRelativeResize="0"/>
          <p:nvPr/>
        </p:nvPicPr>
        <p:blipFill rotWithShape="1">
          <a:blip r:embed="rId3">
            <a:alphaModFix/>
          </a:blip>
          <a:srcRect/>
          <a:stretch/>
        </p:blipFill>
        <p:spPr>
          <a:xfrm>
            <a:off x="371475" y="523875"/>
            <a:ext cx="8420100" cy="461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3"/>
          <p:cNvSpPr txBox="1">
            <a:spLocks noGrp="1"/>
          </p:cNvSpPr>
          <p:nvPr>
            <p:ph type="body" idx="1"/>
          </p:nvPr>
        </p:nvSpPr>
        <p:spPr>
          <a:xfrm>
            <a:off x="339362" y="1"/>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USERS MODEL</a:t>
            </a:r>
            <a:endParaRPr/>
          </a:p>
        </p:txBody>
      </p:sp>
      <p:pic>
        <p:nvPicPr>
          <p:cNvPr id="724" name="Google Shape;724;p23"/>
          <p:cNvPicPr preferRelativeResize="0"/>
          <p:nvPr/>
        </p:nvPicPr>
        <p:blipFill rotWithShape="1">
          <a:blip r:embed="rId3">
            <a:alphaModFix/>
          </a:blip>
          <a:srcRect/>
          <a:stretch/>
        </p:blipFill>
        <p:spPr>
          <a:xfrm>
            <a:off x="404447" y="448408"/>
            <a:ext cx="8273561" cy="46950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4"/>
          <p:cNvSpPr txBox="1">
            <a:spLocks noGrp="1"/>
          </p:cNvSpPr>
          <p:nvPr>
            <p:ph type="body" idx="1"/>
          </p:nvPr>
        </p:nvSpPr>
        <p:spPr>
          <a:xfrm>
            <a:off x="242647" y="107446"/>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ROUTES</a:t>
            </a:r>
            <a:endParaRPr/>
          </a:p>
        </p:txBody>
      </p:sp>
      <p:pic>
        <p:nvPicPr>
          <p:cNvPr id="730" name="Google Shape;730;p24"/>
          <p:cNvPicPr preferRelativeResize="0"/>
          <p:nvPr/>
        </p:nvPicPr>
        <p:blipFill rotWithShape="1">
          <a:blip r:embed="rId3">
            <a:alphaModFix/>
          </a:blip>
          <a:srcRect/>
          <a:stretch/>
        </p:blipFill>
        <p:spPr>
          <a:xfrm>
            <a:off x="253330" y="589085"/>
            <a:ext cx="8669215" cy="4390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
          <p:cNvSpPr txBox="1">
            <a:spLocks noGrp="1"/>
          </p:cNvSpPr>
          <p:nvPr>
            <p:ph type="body" idx="1"/>
          </p:nvPr>
        </p:nvSpPr>
        <p:spPr>
          <a:xfrm>
            <a:off x="242647" y="254632"/>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dirty="0"/>
              <a:t>PROBLEM</a:t>
            </a:r>
            <a:endParaRPr dirty="0"/>
          </a:p>
        </p:txBody>
      </p:sp>
      <p:sp>
        <p:nvSpPr>
          <p:cNvPr id="443" name="Google Shape;443;p3"/>
          <p:cNvSpPr/>
          <p:nvPr/>
        </p:nvSpPr>
        <p:spPr>
          <a:xfrm>
            <a:off x="2818470" y="2316937"/>
            <a:ext cx="4649728"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A great deal of our local population is linked to agriculture in one way or the other, and most depend on agribusiness for income and this income is affected negatively by post harvest losses</a:t>
            </a:r>
            <a:endParaRPr sz="1500">
              <a:solidFill>
                <a:srgbClr val="FFFFFF"/>
              </a:solidFill>
              <a:latin typeface="Arial"/>
              <a:ea typeface="Arial"/>
              <a:cs typeface="Arial"/>
              <a:sym typeface="Arial"/>
            </a:endParaRPr>
          </a:p>
        </p:txBody>
      </p:sp>
      <p:sp>
        <p:nvSpPr>
          <p:cNvPr id="444" name="Google Shape;444;p3"/>
          <p:cNvSpPr/>
          <p:nvPr/>
        </p:nvSpPr>
        <p:spPr>
          <a:xfrm>
            <a:off x="7382340" y="1526014"/>
            <a:ext cx="1595247" cy="2105981"/>
          </a:xfrm>
          <a:custGeom>
            <a:avLst/>
            <a:gdLst/>
            <a:ahLst/>
            <a:cxnLst/>
            <a:rect l="l" t="t" r="r" b="b"/>
            <a:pathLst>
              <a:path w="4367084" h="5765249" extrusionOk="0">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6">
              <a:solidFill>
                <a:srgbClr val="FFFFFF"/>
              </a:solidFill>
              <a:latin typeface="Arial"/>
              <a:ea typeface="Arial"/>
              <a:cs typeface="Arial"/>
              <a:sym typeface="Arial"/>
            </a:endParaRPr>
          </a:p>
        </p:txBody>
      </p:sp>
      <p:sp>
        <p:nvSpPr>
          <p:cNvPr id="445" name="Google Shape;445;p3"/>
          <p:cNvSpPr txBox="1"/>
          <p:nvPr/>
        </p:nvSpPr>
        <p:spPr>
          <a:xfrm>
            <a:off x="2981093" y="1588740"/>
            <a:ext cx="5445518" cy="403916"/>
          </a:xfrm>
          <a:prstGeom prst="rect">
            <a:avLst/>
          </a:prstGeom>
          <a:noFill/>
          <a:ln>
            <a:noFill/>
          </a:ln>
        </p:spPr>
        <p:txBody>
          <a:bodyPr spcFirstLastPara="1" wrap="square" lIns="81000" tIns="45700" rIns="81000" bIns="45700" anchor="t" anchorCtr="0">
            <a:spAutoFit/>
          </a:bodyPr>
          <a:lstStyle/>
          <a:p>
            <a:pPr marL="0" marR="0" lvl="0" indent="0" algn="l" rtl="0">
              <a:spcBef>
                <a:spcPts val="0"/>
              </a:spcBef>
              <a:spcAft>
                <a:spcPts val="0"/>
              </a:spcAft>
              <a:buNone/>
            </a:pPr>
            <a:r>
              <a:rPr lang="en-US" sz="2025" b="1" dirty="0">
                <a:solidFill>
                  <a:srgbClr val="FFFFFF"/>
                </a:solidFill>
              </a:rPr>
              <a:t>Lack or ready market on farm produce</a:t>
            </a:r>
            <a:endParaRPr sz="2025" b="1" dirty="0">
              <a:solidFill>
                <a:srgbClr val="FFFFFF"/>
              </a:solidFill>
              <a:latin typeface="Arial"/>
              <a:ea typeface="Arial"/>
              <a:cs typeface="Arial"/>
              <a:sym typeface="Arial"/>
            </a:endParaRPr>
          </a:p>
        </p:txBody>
      </p:sp>
      <p:sp>
        <p:nvSpPr>
          <p:cNvPr id="446" name="Google Shape;446;p3"/>
          <p:cNvSpPr txBox="1"/>
          <p:nvPr/>
        </p:nvSpPr>
        <p:spPr>
          <a:xfrm>
            <a:off x="6535834" y="3823441"/>
            <a:ext cx="271689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Arial"/>
                <a:ea typeface="Arial"/>
                <a:cs typeface="Arial"/>
                <a:sym typeface="Arial"/>
              </a:rPr>
              <a:t>onClick={ buyAndSellAnywhere}</a:t>
            </a:r>
            <a:endParaRPr/>
          </a:p>
        </p:txBody>
      </p:sp>
      <p:pic>
        <p:nvPicPr>
          <p:cNvPr id="447" name="Google Shape;447;p3"/>
          <p:cNvPicPr preferRelativeResize="0"/>
          <p:nvPr/>
        </p:nvPicPr>
        <p:blipFill rotWithShape="1">
          <a:blip r:embed="rId3">
            <a:alphaModFix/>
          </a:blip>
          <a:srcRect/>
          <a:stretch/>
        </p:blipFill>
        <p:spPr>
          <a:xfrm>
            <a:off x="0" y="7254"/>
            <a:ext cx="3303304"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25"/>
          <p:cNvSpPr/>
          <p:nvPr/>
        </p:nvSpPr>
        <p:spPr>
          <a:xfrm>
            <a:off x="440908" y="479255"/>
            <a:ext cx="3297602" cy="540479"/>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4050" b="1">
                <a:solidFill>
                  <a:srgbClr val="0680C3"/>
                </a:solidFill>
                <a:latin typeface="Arial"/>
                <a:ea typeface="Arial"/>
                <a:cs typeface="Arial"/>
                <a:sym typeface="Arial"/>
              </a:rPr>
              <a:t>FUTURE OF</a:t>
            </a:r>
            <a:endParaRPr/>
          </a:p>
        </p:txBody>
      </p:sp>
      <p:sp>
        <p:nvSpPr>
          <p:cNvPr id="736" name="Google Shape;736;p25"/>
          <p:cNvSpPr/>
          <p:nvPr/>
        </p:nvSpPr>
        <p:spPr>
          <a:xfrm>
            <a:off x="1316238" y="1103928"/>
            <a:ext cx="4200035" cy="540479"/>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4050" b="1">
                <a:solidFill>
                  <a:srgbClr val="0680C3"/>
                </a:solidFill>
                <a:latin typeface="Arial"/>
                <a:ea typeface="Arial"/>
                <a:cs typeface="Arial"/>
                <a:sym typeface="Arial"/>
              </a:rPr>
              <a:t>E-FAMP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7"/>
          <p:cNvSpPr/>
          <p:nvPr/>
        </p:nvSpPr>
        <p:spPr>
          <a:xfrm>
            <a:off x="0" y="529112"/>
            <a:ext cx="4036219" cy="109455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754" name="Google Shape;754;p27"/>
          <p:cNvSpPr/>
          <p:nvPr/>
        </p:nvSpPr>
        <p:spPr>
          <a:xfrm>
            <a:off x="565559" y="849966"/>
            <a:ext cx="2617378"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FFFFF"/>
                </a:solidFill>
                <a:latin typeface="Arial"/>
                <a:ea typeface="Arial"/>
                <a:cs typeface="Arial"/>
                <a:sym typeface="Arial"/>
              </a:rPr>
              <a:t>CONTACT US </a:t>
            </a:r>
            <a:endParaRPr/>
          </a:p>
        </p:txBody>
      </p:sp>
      <p:sp>
        <p:nvSpPr>
          <p:cNvPr id="755" name="Google Shape;755;p27"/>
          <p:cNvSpPr/>
          <p:nvPr/>
        </p:nvSpPr>
        <p:spPr>
          <a:xfrm>
            <a:off x="4193" y="3148652"/>
            <a:ext cx="9144000" cy="1678781"/>
          </a:xfrm>
          <a:prstGeom prst="rect">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757" name="Google Shape;757;p27"/>
          <p:cNvSpPr/>
          <p:nvPr/>
        </p:nvSpPr>
        <p:spPr>
          <a:xfrm>
            <a:off x="2893890" y="3618051"/>
            <a:ext cx="366387" cy="369992"/>
          </a:xfrm>
          <a:custGeom>
            <a:avLst/>
            <a:gdLst/>
            <a:ahLst/>
            <a:cxnLst/>
            <a:rect l="l" t="t" r="r" b="b"/>
            <a:pathLst>
              <a:path w="3189723" h="3221116" extrusionOk="0">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000000"/>
              </a:solidFill>
              <a:latin typeface="Arial"/>
              <a:ea typeface="Arial"/>
              <a:cs typeface="Arial"/>
              <a:sym typeface="Arial"/>
            </a:endParaRPr>
          </a:p>
        </p:txBody>
      </p:sp>
      <p:sp>
        <p:nvSpPr>
          <p:cNvPr id="758" name="Google Shape;758;p27"/>
          <p:cNvSpPr/>
          <p:nvPr/>
        </p:nvSpPr>
        <p:spPr>
          <a:xfrm>
            <a:off x="2864626" y="4182867"/>
            <a:ext cx="389449" cy="389449"/>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25">
              <a:solidFill>
                <a:srgbClr val="000000"/>
              </a:solidFill>
              <a:latin typeface="Arial"/>
              <a:ea typeface="Arial"/>
              <a:cs typeface="Arial"/>
              <a:sym typeface="Arial"/>
            </a:endParaRPr>
          </a:p>
        </p:txBody>
      </p:sp>
      <p:sp>
        <p:nvSpPr>
          <p:cNvPr id="759" name="Google Shape;759;p27"/>
          <p:cNvSpPr txBox="1"/>
          <p:nvPr/>
        </p:nvSpPr>
        <p:spPr>
          <a:xfrm>
            <a:off x="3325417" y="4239092"/>
            <a:ext cx="190629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rgbClr val="B3CCD3"/>
                </a:solidFill>
              </a:rPr>
              <a:t>Aminu E</a:t>
            </a:r>
            <a:r>
              <a:rPr lang="en-US" sz="1350" dirty="0">
                <a:solidFill>
                  <a:srgbClr val="B3CCD3"/>
                </a:solidFill>
                <a:latin typeface="Arial"/>
                <a:ea typeface="Arial"/>
                <a:cs typeface="Arial"/>
                <a:sym typeface="Arial"/>
              </a:rPr>
              <a:t>-</a:t>
            </a:r>
            <a:r>
              <a:rPr lang="en-US" sz="1350" dirty="0" err="1">
                <a:solidFill>
                  <a:srgbClr val="B3CCD3"/>
                </a:solidFill>
                <a:latin typeface="Arial"/>
                <a:ea typeface="Arial"/>
                <a:cs typeface="Arial"/>
                <a:sym typeface="Arial"/>
              </a:rPr>
              <a:t>famp</a:t>
            </a:r>
            <a:endParaRPr sz="1350" dirty="0">
              <a:solidFill>
                <a:srgbClr val="B3CCD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8"/>
          <p:cNvSpPr txBox="1"/>
          <p:nvPr/>
        </p:nvSpPr>
        <p:spPr>
          <a:xfrm>
            <a:off x="1" y="3426353"/>
            <a:ext cx="9143999" cy="78483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a:solidFill>
                  <a:srgbClr val="FFFFFF"/>
                </a:solidFill>
                <a:latin typeface="Arial"/>
                <a:ea typeface="Arial"/>
                <a:cs typeface="Arial"/>
                <a:sym typeface="Arial"/>
              </a:rPr>
              <a:t>THANK YOU</a:t>
            </a:r>
            <a:endParaRPr sz="4500">
              <a:solidFill>
                <a:srgbClr val="FFFFFF"/>
              </a:solidFill>
              <a:latin typeface="Arial"/>
              <a:ea typeface="Arial"/>
              <a:cs typeface="Arial"/>
              <a:sym typeface="Arial"/>
            </a:endParaRPr>
          </a:p>
        </p:txBody>
      </p:sp>
      <p:sp>
        <p:nvSpPr>
          <p:cNvPr id="765" name="Google Shape;765;p28"/>
          <p:cNvSpPr txBox="1"/>
          <p:nvPr/>
        </p:nvSpPr>
        <p:spPr>
          <a:xfrm>
            <a:off x="38" y="4130875"/>
            <a:ext cx="9143889"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PRESENTATION BY DODOO HAFIZ</a:t>
            </a:r>
            <a:endParaRPr sz="14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
          <p:cNvSpPr/>
          <p:nvPr/>
        </p:nvSpPr>
        <p:spPr>
          <a:xfrm>
            <a:off x="4139946" y="2943671"/>
            <a:ext cx="615461" cy="615461"/>
          </a:xfrm>
          <a:custGeom>
            <a:avLst/>
            <a:gdLst/>
            <a:ahLst/>
            <a:cxnLst/>
            <a:rect l="l" t="t" r="r" b="b"/>
            <a:pathLst>
              <a:path w="643094" h="643094" extrusionOk="0">
                <a:moveTo>
                  <a:pt x="321548" y="117901"/>
                </a:moveTo>
                <a:cubicBezTo>
                  <a:pt x="434019" y="117901"/>
                  <a:pt x="525195" y="209077"/>
                  <a:pt x="525195" y="321548"/>
                </a:cubicBezTo>
                <a:cubicBezTo>
                  <a:pt x="525195" y="434019"/>
                  <a:pt x="434019" y="525195"/>
                  <a:pt x="321548" y="525195"/>
                </a:cubicBezTo>
                <a:cubicBezTo>
                  <a:pt x="209077" y="525195"/>
                  <a:pt x="117901" y="434019"/>
                  <a:pt x="117901" y="321548"/>
                </a:cubicBezTo>
                <a:cubicBezTo>
                  <a:pt x="117901" y="209077"/>
                  <a:pt x="209077" y="117901"/>
                  <a:pt x="321548" y="117901"/>
                </a:cubicBezTo>
                <a:close/>
                <a:moveTo>
                  <a:pt x="321547" y="48181"/>
                </a:moveTo>
                <a:cubicBezTo>
                  <a:pt x="170571" y="48181"/>
                  <a:pt x="48181" y="170571"/>
                  <a:pt x="48181" y="321547"/>
                </a:cubicBezTo>
                <a:cubicBezTo>
                  <a:pt x="48181" y="472523"/>
                  <a:pt x="170571" y="594913"/>
                  <a:pt x="321547" y="594913"/>
                </a:cubicBezTo>
                <a:cubicBezTo>
                  <a:pt x="472523" y="594913"/>
                  <a:pt x="594913" y="472523"/>
                  <a:pt x="594913" y="321547"/>
                </a:cubicBezTo>
                <a:cubicBezTo>
                  <a:pt x="594913" y="170571"/>
                  <a:pt x="472523" y="48181"/>
                  <a:pt x="321547" y="48181"/>
                </a:cubicBezTo>
                <a:close/>
                <a:moveTo>
                  <a:pt x="321547" y="0"/>
                </a:moveTo>
                <a:cubicBezTo>
                  <a:pt x="499133" y="0"/>
                  <a:pt x="643094" y="143961"/>
                  <a:pt x="643094" y="321547"/>
                </a:cubicBezTo>
                <a:cubicBezTo>
                  <a:pt x="643094" y="499133"/>
                  <a:pt x="499133" y="643094"/>
                  <a:pt x="321547" y="643094"/>
                </a:cubicBezTo>
                <a:cubicBezTo>
                  <a:pt x="143961" y="643094"/>
                  <a:pt x="0" y="499133"/>
                  <a:pt x="0" y="321547"/>
                </a:cubicBezTo>
                <a:cubicBezTo>
                  <a:pt x="0" y="143961"/>
                  <a:pt x="143961" y="0"/>
                  <a:pt x="32154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sp>
        <p:nvSpPr>
          <p:cNvPr id="454" name="Google Shape;454;p4"/>
          <p:cNvSpPr txBox="1">
            <a:spLocks noGrp="1"/>
          </p:cNvSpPr>
          <p:nvPr>
            <p:ph type="body" idx="1"/>
          </p:nvPr>
        </p:nvSpPr>
        <p:spPr>
          <a:xfrm>
            <a:off x="242647" y="254632"/>
            <a:ext cx="8679900" cy="543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a:t>SOLUTION</a:t>
            </a:r>
            <a:endParaRPr/>
          </a:p>
        </p:txBody>
      </p:sp>
      <p:grpSp>
        <p:nvGrpSpPr>
          <p:cNvPr id="455" name="Google Shape;455;p4"/>
          <p:cNvGrpSpPr/>
          <p:nvPr/>
        </p:nvGrpSpPr>
        <p:grpSpPr>
          <a:xfrm>
            <a:off x="4030088" y="3251402"/>
            <a:ext cx="1189781" cy="1570702"/>
            <a:chOff x="4020203" y="419231"/>
            <a:chExt cx="4367084" cy="5765249"/>
          </a:xfrm>
        </p:grpSpPr>
        <p:sp>
          <p:nvSpPr>
            <p:cNvPr id="456" name="Google Shape;456;p4"/>
            <p:cNvSpPr/>
            <p:nvPr/>
          </p:nvSpPr>
          <p:spPr>
            <a:xfrm>
              <a:off x="4045205" y="619882"/>
              <a:ext cx="4294509" cy="5398073"/>
            </a:xfrm>
            <a:custGeom>
              <a:avLst/>
              <a:gdLst/>
              <a:ahLst/>
              <a:cxnLst/>
              <a:rect l="l" t="t" r="r" b="b"/>
              <a:pathLst>
                <a:path w="4294511" h="5398073" extrusionOk="0">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26">
                <a:solidFill>
                  <a:srgbClr val="FFFFFF"/>
                </a:solidFill>
                <a:latin typeface="Arial"/>
                <a:ea typeface="Arial"/>
                <a:cs typeface="Arial"/>
                <a:sym typeface="Arial"/>
              </a:endParaRPr>
            </a:p>
          </p:txBody>
        </p:sp>
        <p:sp>
          <p:nvSpPr>
            <p:cNvPr id="457" name="Google Shape;457;p4"/>
            <p:cNvSpPr/>
            <p:nvPr/>
          </p:nvSpPr>
          <p:spPr>
            <a:xfrm>
              <a:off x="4020203" y="419231"/>
              <a:ext cx="4367084" cy="5765249"/>
            </a:xfrm>
            <a:custGeom>
              <a:avLst/>
              <a:gdLst/>
              <a:ahLst/>
              <a:cxnLst/>
              <a:rect l="l" t="t" r="r" b="b"/>
              <a:pathLst>
                <a:path w="4367084" h="5765249" extrusionOk="0">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26">
                <a:solidFill>
                  <a:srgbClr val="FFFFFF"/>
                </a:solidFill>
                <a:latin typeface="Arial"/>
                <a:ea typeface="Arial"/>
                <a:cs typeface="Arial"/>
                <a:sym typeface="Arial"/>
              </a:endParaRPr>
            </a:p>
          </p:txBody>
        </p:sp>
      </p:grpSp>
      <p:grpSp>
        <p:nvGrpSpPr>
          <p:cNvPr id="458" name="Google Shape;458;p4"/>
          <p:cNvGrpSpPr/>
          <p:nvPr/>
        </p:nvGrpSpPr>
        <p:grpSpPr>
          <a:xfrm>
            <a:off x="2306675" y="2726483"/>
            <a:ext cx="589881" cy="982097"/>
            <a:chOff x="756338" y="2636913"/>
            <a:chExt cx="1152128" cy="1918185"/>
          </a:xfrm>
        </p:grpSpPr>
        <p:grpSp>
          <p:nvGrpSpPr>
            <p:cNvPr id="459" name="Google Shape;459;p4"/>
            <p:cNvGrpSpPr/>
            <p:nvPr/>
          </p:nvGrpSpPr>
          <p:grpSpPr>
            <a:xfrm>
              <a:off x="756338" y="2636913"/>
              <a:ext cx="1152128" cy="1918185"/>
              <a:chOff x="3631246" y="4903910"/>
              <a:chExt cx="446244" cy="742954"/>
            </a:xfrm>
          </p:grpSpPr>
          <p:sp>
            <p:nvSpPr>
              <p:cNvPr id="460" name="Google Shape;460;p4"/>
              <p:cNvSpPr/>
              <p:nvPr/>
            </p:nvSpPr>
            <p:spPr>
              <a:xfrm>
                <a:off x="3631246" y="4903910"/>
                <a:ext cx="446244" cy="742954"/>
              </a:xfrm>
              <a:custGeom>
                <a:avLst/>
                <a:gdLst/>
                <a:ahLst/>
                <a:cxnLst/>
                <a:rect l="l" t="t" r="r" b="b"/>
                <a:pathLst>
                  <a:path w="566" h="1053" extrusionOk="0">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61" name="Google Shape;461;p4"/>
              <p:cNvSpPr/>
              <p:nvPr/>
            </p:nvSpPr>
            <p:spPr>
              <a:xfrm>
                <a:off x="3802267" y="4938019"/>
                <a:ext cx="104202" cy="20042"/>
              </a:xfrm>
              <a:prstGeom prst="roundRect">
                <a:avLst>
                  <a:gd name="adj" fmla="val 50000"/>
                </a:avLst>
              </a:prstGeom>
              <a:solidFill>
                <a:srgbClr val="87BC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62" name="Google Shape;462;p4"/>
              <p:cNvSpPr/>
              <p:nvPr/>
            </p:nvSpPr>
            <p:spPr>
              <a:xfrm>
                <a:off x="3822161" y="5563917"/>
                <a:ext cx="64414" cy="64414"/>
              </a:xfrm>
              <a:prstGeom prst="ellipse">
                <a:avLst/>
              </a:prstGeom>
              <a:solidFill>
                <a:srgbClr val="87BC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63" name="Google Shape;463;p4"/>
              <p:cNvSpPr/>
              <p:nvPr/>
            </p:nvSpPr>
            <p:spPr>
              <a:xfrm rot="10800000" flipH="1">
                <a:off x="3667586" y="4984405"/>
                <a:ext cx="353926" cy="561866"/>
              </a:xfrm>
              <a:custGeom>
                <a:avLst/>
                <a:gdLst/>
                <a:ahLst/>
                <a:cxnLst/>
                <a:rect l="l" t="t" r="r" b="b"/>
                <a:pathLst>
                  <a:path w="1149070" h="660238" extrusionOk="0">
                    <a:moveTo>
                      <a:pt x="0" y="660238"/>
                    </a:moveTo>
                    <a:lnTo>
                      <a:pt x="0" y="0"/>
                    </a:lnTo>
                    <a:cubicBezTo>
                      <a:pt x="179823" y="397879"/>
                      <a:pt x="710167" y="602719"/>
                      <a:pt x="1149070" y="660238"/>
                    </a:cubicBezTo>
                    <a:lnTo>
                      <a:pt x="0" y="660238"/>
                    </a:lnTo>
                    <a:close/>
                  </a:path>
                </a:pathLst>
              </a:custGeom>
              <a:solidFill>
                <a:schemeClr val="accen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sp>
          <p:nvSpPr>
            <p:cNvPr id="464" name="Google Shape;464;p4"/>
            <p:cNvSpPr/>
            <p:nvPr/>
          </p:nvSpPr>
          <p:spPr>
            <a:xfrm>
              <a:off x="1141457" y="2704713"/>
              <a:ext cx="381891" cy="49373"/>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65" name="Google Shape;465;p4"/>
            <p:cNvSpPr/>
            <p:nvPr/>
          </p:nvSpPr>
          <p:spPr>
            <a:xfrm>
              <a:off x="1260394" y="4352086"/>
              <a:ext cx="144016" cy="144016"/>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grpSp>
        <p:nvGrpSpPr>
          <p:cNvPr id="466" name="Google Shape;466;p4"/>
          <p:cNvGrpSpPr/>
          <p:nvPr/>
        </p:nvGrpSpPr>
        <p:grpSpPr>
          <a:xfrm>
            <a:off x="3885082" y="1427263"/>
            <a:ext cx="1369790" cy="771947"/>
            <a:chOff x="4798460" y="2075033"/>
            <a:chExt cx="1826387" cy="1029263"/>
          </a:xfrm>
        </p:grpSpPr>
        <p:sp>
          <p:nvSpPr>
            <p:cNvPr id="467" name="Google Shape;467;p4"/>
            <p:cNvSpPr/>
            <p:nvPr/>
          </p:nvSpPr>
          <p:spPr>
            <a:xfrm rot="10800000">
              <a:off x="4798460" y="2075033"/>
              <a:ext cx="1826387" cy="1029263"/>
            </a:xfrm>
            <a:custGeom>
              <a:avLst/>
              <a:gdLst/>
              <a:ahLst/>
              <a:cxnLst/>
              <a:rect l="l" t="t" r="r" b="b"/>
              <a:pathLst>
                <a:path w="1826387" h="1029263" extrusionOk="0">
                  <a:moveTo>
                    <a:pt x="1826387" y="36528"/>
                  </a:moveTo>
                  <a:lnTo>
                    <a:pt x="0" y="36528"/>
                  </a:lnTo>
                  <a:lnTo>
                    <a:pt x="47432" y="0"/>
                  </a:lnTo>
                  <a:lnTo>
                    <a:pt x="1778955" y="0"/>
                  </a:lnTo>
                  <a:close/>
                  <a:moveTo>
                    <a:pt x="1010101" y="78555"/>
                  </a:moveTo>
                  <a:lnTo>
                    <a:pt x="1010101" y="60976"/>
                  </a:lnTo>
                  <a:lnTo>
                    <a:pt x="816287" y="60976"/>
                  </a:lnTo>
                  <a:lnTo>
                    <a:pt x="816287" y="78555"/>
                  </a:lnTo>
                  <a:close/>
                  <a:moveTo>
                    <a:pt x="1826387" y="93229"/>
                  </a:moveTo>
                  <a:lnTo>
                    <a:pt x="0" y="93229"/>
                  </a:lnTo>
                  <a:lnTo>
                    <a:pt x="0" y="44525"/>
                  </a:lnTo>
                  <a:lnTo>
                    <a:pt x="1826387" y="44525"/>
                  </a:lnTo>
                  <a:close/>
                  <a:moveTo>
                    <a:pt x="1582869" y="980559"/>
                  </a:moveTo>
                  <a:lnTo>
                    <a:pt x="1582869" y="176949"/>
                  </a:lnTo>
                  <a:lnTo>
                    <a:pt x="243518" y="176949"/>
                  </a:lnTo>
                  <a:lnTo>
                    <a:pt x="243518" y="980559"/>
                  </a:lnTo>
                  <a:close/>
                  <a:moveTo>
                    <a:pt x="1591216" y="1029263"/>
                  </a:moveTo>
                  <a:lnTo>
                    <a:pt x="235170" y="1029263"/>
                  </a:lnTo>
                  <a:cubicBezTo>
                    <a:pt x="212882" y="1029263"/>
                    <a:pt x="194814" y="1011195"/>
                    <a:pt x="194814" y="988907"/>
                  </a:cubicBezTo>
                  <a:lnTo>
                    <a:pt x="194814" y="103893"/>
                  </a:lnTo>
                  <a:lnTo>
                    <a:pt x="1631572" y="103893"/>
                  </a:lnTo>
                  <a:lnTo>
                    <a:pt x="1631572" y="988907"/>
                  </a:lnTo>
                  <a:cubicBezTo>
                    <a:pt x="1631572" y="1011195"/>
                    <a:pt x="1613504" y="1029263"/>
                    <a:pt x="1591216" y="10292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68" name="Google Shape;468;p4"/>
            <p:cNvSpPr/>
            <p:nvPr/>
          </p:nvSpPr>
          <p:spPr>
            <a:xfrm rot="10800000" flipH="1">
              <a:off x="5044872" y="2114425"/>
              <a:ext cx="1385161" cy="798951"/>
            </a:xfrm>
            <a:custGeom>
              <a:avLst/>
              <a:gdLst/>
              <a:ahLst/>
              <a:cxnLst/>
              <a:rect l="l" t="t" r="r" b="b"/>
              <a:pathLst>
                <a:path w="1149070" h="660238" extrusionOk="0">
                  <a:moveTo>
                    <a:pt x="0" y="660238"/>
                  </a:moveTo>
                  <a:lnTo>
                    <a:pt x="0" y="0"/>
                  </a:lnTo>
                  <a:cubicBezTo>
                    <a:pt x="179823" y="397879"/>
                    <a:pt x="710167" y="602719"/>
                    <a:pt x="1149070" y="660238"/>
                  </a:cubicBezTo>
                  <a:lnTo>
                    <a:pt x="0" y="660238"/>
                  </a:lnTo>
                  <a:close/>
                </a:path>
              </a:pathLst>
            </a:custGeom>
            <a:solidFill>
              <a:schemeClr val="accent3">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grpSp>
        <p:nvGrpSpPr>
          <p:cNvPr id="469" name="Google Shape;469;p4"/>
          <p:cNvGrpSpPr/>
          <p:nvPr/>
        </p:nvGrpSpPr>
        <p:grpSpPr>
          <a:xfrm>
            <a:off x="5998796" y="2856518"/>
            <a:ext cx="887020" cy="722027"/>
            <a:chOff x="7922244" y="3248064"/>
            <a:chExt cx="1182693" cy="962702"/>
          </a:xfrm>
        </p:grpSpPr>
        <p:sp>
          <p:nvSpPr>
            <p:cNvPr id="470" name="Google Shape;470;p4"/>
            <p:cNvSpPr/>
            <p:nvPr/>
          </p:nvSpPr>
          <p:spPr>
            <a:xfrm>
              <a:off x="7922244" y="3248064"/>
              <a:ext cx="1182693" cy="962702"/>
            </a:xfrm>
            <a:custGeom>
              <a:avLst/>
              <a:gdLst/>
              <a:ahLst/>
              <a:cxnLst/>
              <a:rect l="l" t="t" r="r" b="b"/>
              <a:pathLst>
                <a:path w="2481182" h="2019660" extrusionOk="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471" name="Google Shape;471;p4"/>
            <p:cNvSpPr/>
            <p:nvPr/>
          </p:nvSpPr>
          <p:spPr>
            <a:xfrm rot="10800000" flipH="1">
              <a:off x="7922244" y="3297959"/>
              <a:ext cx="1182693" cy="717954"/>
            </a:xfrm>
            <a:custGeom>
              <a:avLst/>
              <a:gdLst/>
              <a:ahLst/>
              <a:cxnLst/>
              <a:rect l="l" t="t" r="r" b="b"/>
              <a:pathLst>
                <a:path w="1149070" h="660238" extrusionOk="0">
                  <a:moveTo>
                    <a:pt x="0" y="660238"/>
                  </a:moveTo>
                  <a:lnTo>
                    <a:pt x="0" y="0"/>
                  </a:lnTo>
                  <a:cubicBezTo>
                    <a:pt x="179823" y="397879"/>
                    <a:pt x="710167" y="602719"/>
                    <a:pt x="1149070" y="660238"/>
                  </a:cubicBezTo>
                  <a:lnTo>
                    <a:pt x="0" y="660238"/>
                  </a:lnTo>
                  <a:close/>
                </a:path>
              </a:pathLst>
            </a:custGeom>
            <a:solidFill>
              <a:schemeClr val="accent2">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cxnSp>
        <p:nvCxnSpPr>
          <p:cNvPr id="472" name="Google Shape;472;p4"/>
          <p:cNvCxnSpPr/>
          <p:nvPr/>
        </p:nvCxnSpPr>
        <p:spPr>
          <a:xfrm>
            <a:off x="2932418" y="2926280"/>
            <a:ext cx="1133400" cy="294900"/>
          </a:xfrm>
          <a:prstGeom prst="bentConnector3">
            <a:avLst>
              <a:gd name="adj1" fmla="val 50006"/>
            </a:avLst>
          </a:prstGeom>
          <a:noFill/>
          <a:ln w="12700" cap="flat" cmpd="sng">
            <a:solidFill>
              <a:schemeClr val="dk1"/>
            </a:solidFill>
            <a:prstDash val="solid"/>
            <a:miter lim="800000"/>
            <a:headEnd type="none" w="sm" len="sm"/>
            <a:tailEnd type="none" w="sm" len="sm"/>
          </a:ln>
        </p:spPr>
      </p:cxnSp>
      <p:cxnSp>
        <p:nvCxnSpPr>
          <p:cNvPr id="473" name="Google Shape;473;p4"/>
          <p:cNvCxnSpPr/>
          <p:nvPr/>
        </p:nvCxnSpPr>
        <p:spPr>
          <a:xfrm rot="-5400000" flipH="1">
            <a:off x="4008096" y="2413804"/>
            <a:ext cx="550800" cy="287100"/>
          </a:xfrm>
          <a:prstGeom prst="bentConnector3">
            <a:avLst>
              <a:gd name="adj1" fmla="val 50012"/>
            </a:avLst>
          </a:prstGeom>
          <a:noFill/>
          <a:ln w="12700" cap="flat" cmpd="sng">
            <a:solidFill>
              <a:schemeClr val="dk1"/>
            </a:solidFill>
            <a:prstDash val="solid"/>
            <a:miter lim="800000"/>
            <a:headEnd type="none" w="sm" len="sm"/>
            <a:tailEnd type="none" w="sm" len="sm"/>
          </a:ln>
        </p:spPr>
      </p:cxnSp>
      <p:cxnSp>
        <p:nvCxnSpPr>
          <p:cNvPr id="474" name="Google Shape;474;p4"/>
          <p:cNvCxnSpPr/>
          <p:nvPr/>
        </p:nvCxnSpPr>
        <p:spPr>
          <a:xfrm rot="10800000" flipH="1">
            <a:off x="4858087" y="3075902"/>
            <a:ext cx="1049400" cy="175500"/>
          </a:xfrm>
          <a:prstGeom prst="bentConnector3">
            <a:avLst>
              <a:gd name="adj1" fmla="val 49995"/>
            </a:avLst>
          </a:prstGeom>
          <a:noFill/>
          <a:ln w="12700" cap="flat" cmpd="sng">
            <a:solidFill>
              <a:schemeClr val="dk1"/>
            </a:solidFill>
            <a:prstDash val="solid"/>
            <a:miter lim="800000"/>
            <a:headEnd type="none" w="sm" len="sm"/>
            <a:tailEnd type="none" w="sm" len="sm"/>
          </a:ln>
        </p:spPr>
      </p:cxnSp>
      <p:sp>
        <p:nvSpPr>
          <p:cNvPr id="475" name="Google Shape;475;p4"/>
          <p:cNvSpPr txBox="1"/>
          <p:nvPr/>
        </p:nvSpPr>
        <p:spPr>
          <a:xfrm>
            <a:off x="5526551" y="1455446"/>
            <a:ext cx="1858667" cy="71558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350">
                <a:solidFill>
                  <a:srgbClr val="0680C3"/>
                </a:solidFill>
                <a:latin typeface="Arial"/>
                <a:ea typeface="Arial"/>
                <a:cs typeface="Arial"/>
                <a:sym typeface="Arial"/>
              </a:rPr>
              <a:t>Can enhances my idea of buy and sell anywhere.</a:t>
            </a:r>
            <a:endParaRPr sz="1350">
              <a:solidFill>
                <a:srgbClr val="0680C3"/>
              </a:solidFill>
              <a:latin typeface="Arial"/>
              <a:ea typeface="Arial"/>
              <a:cs typeface="Arial"/>
              <a:sym typeface="Arial"/>
            </a:endParaRPr>
          </a:p>
        </p:txBody>
      </p:sp>
      <p:sp>
        <p:nvSpPr>
          <p:cNvPr id="476" name="Google Shape;476;p4"/>
          <p:cNvSpPr txBox="1"/>
          <p:nvPr/>
        </p:nvSpPr>
        <p:spPr>
          <a:xfrm>
            <a:off x="1754734" y="1455446"/>
            <a:ext cx="1858667" cy="715581"/>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350">
                <a:solidFill>
                  <a:srgbClr val="07A398"/>
                </a:solidFill>
                <a:latin typeface="Arial"/>
                <a:ea typeface="Arial"/>
                <a:cs typeface="Arial"/>
                <a:sym typeface="Arial"/>
              </a:rPr>
              <a:t>An increase in the use  of electronic devices </a:t>
            </a:r>
            <a:endParaRPr sz="1350">
              <a:solidFill>
                <a:srgbClr val="07A398"/>
              </a:solidFill>
              <a:latin typeface="Arial"/>
              <a:ea typeface="Arial"/>
              <a:cs typeface="Arial"/>
              <a:sym typeface="Arial"/>
            </a:endParaRPr>
          </a:p>
        </p:txBody>
      </p:sp>
      <p:sp>
        <p:nvSpPr>
          <p:cNvPr id="477" name="Google Shape;477;p4"/>
          <p:cNvSpPr txBox="1"/>
          <p:nvPr/>
        </p:nvSpPr>
        <p:spPr>
          <a:xfrm>
            <a:off x="2723911" y="879597"/>
            <a:ext cx="3447530" cy="403957"/>
          </a:xfrm>
          <a:prstGeom prst="rect">
            <a:avLst/>
          </a:prstGeom>
          <a:noFill/>
          <a:ln>
            <a:noFill/>
          </a:ln>
        </p:spPr>
        <p:txBody>
          <a:bodyPr spcFirstLastPara="1" wrap="square" lIns="81000" tIns="45700" rIns="81000" bIns="45700" anchor="t" anchorCtr="0">
            <a:spAutoFit/>
          </a:bodyPr>
          <a:lstStyle/>
          <a:p>
            <a:pPr marL="0" marR="0" lvl="0" indent="0" algn="l" rtl="0">
              <a:spcBef>
                <a:spcPts val="0"/>
              </a:spcBef>
              <a:spcAft>
                <a:spcPts val="0"/>
              </a:spcAft>
              <a:buNone/>
            </a:pPr>
            <a:r>
              <a:rPr lang="en-US" sz="2025" b="1">
                <a:solidFill>
                  <a:srgbClr val="1F497D"/>
                </a:solidFill>
                <a:latin typeface="Arial"/>
                <a:ea typeface="Arial"/>
                <a:cs typeface="Arial"/>
                <a:sym typeface="Arial"/>
              </a:rPr>
              <a:t>BY AND SELL ANYWHERE</a:t>
            </a:r>
            <a:endParaRPr sz="2025" b="1">
              <a:solidFill>
                <a:srgbClr val="1F497D"/>
              </a:solidFill>
              <a:latin typeface="Arial"/>
              <a:ea typeface="Arial"/>
              <a:cs typeface="Arial"/>
              <a:sym typeface="Arial"/>
            </a:endParaRPr>
          </a:p>
        </p:txBody>
      </p:sp>
      <p:sp>
        <p:nvSpPr>
          <p:cNvPr id="478" name="Google Shape;478;p4"/>
          <p:cNvSpPr txBox="1"/>
          <p:nvPr/>
        </p:nvSpPr>
        <p:spPr>
          <a:xfrm>
            <a:off x="3396961" y="4831401"/>
            <a:ext cx="271689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Arial"/>
                <a:ea typeface="Arial"/>
                <a:cs typeface="Arial"/>
                <a:sym typeface="Arial"/>
              </a:rPr>
              <a:t>onClick={ buyAndSellAnywhere}</a:t>
            </a:r>
            <a:endParaRPr/>
          </a:p>
        </p:txBody>
      </p:sp>
      <p:pic>
        <p:nvPicPr>
          <p:cNvPr id="479" name="Google Shape;479;p4"/>
          <p:cNvPicPr preferRelativeResize="0"/>
          <p:nvPr/>
        </p:nvPicPr>
        <p:blipFill rotWithShape="1">
          <a:blip r:embed="rId3">
            <a:alphaModFix/>
          </a:blip>
          <a:srcRect/>
          <a:stretch/>
        </p:blipFill>
        <p:spPr>
          <a:xfrm>
            <a:off x="30649" y="1138189"/>
            <a:ext cx="2398259" cy="38709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
          <p:cNvSpPr txBox="1"/>
          <p:nvPr/>
        </p:nvSpPr>
        <p:spPr>
          <a:xfrm>
            <a:off x="4721095" y="1666428"/>
            <a:ext cx="3117980" cy="6463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ALLOW YOU TO BUY AND SELL ANYWHERE</a:t>
            </a:r>
            <a:endParaRPr sz="1800">
              <a:solidFill>
                <a:srgbClr val="000000"/>
              </a:solidFill>
              <a:latin typeface="Arial"/>
              <a:ea typeface="Arial"/>
              <a:cs typeface="Arial"/>
              <a:sym typeface="Arial"/>
            </a:endParaRPr>
          </a:p>
        </p:txBody>
      </p:sp>
      <p:pic>
        <p:nvPicPr>
          <p:cNvPr id="507" name="Google Shape;507;p6"/>
          <p:cNvPicPr preferRelativeResize="0"/>
          <p:nvPr/>
        </p:nvPicPr>
        <p:blipFill rotWithShape="1">
          <a:blip r:embed="rId3">
            <a:alphaModFix/>
          </a:blip>
          <a:srcRect/>
          <a:stretch/>
        </p:blipFill>
        <p:spPr>
          <a:xfrm>
            <a:off x="-161925" y="166402"/>
            <a:ext cx="7154715" cy="116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C000"/>
              </a:buClr>
              <a:buSzPts val="3600"/>
              <a:buNone/>
            </a:pPr>
            <a:r>
              <a:rPr lang="en-US">
                <a:solidFill>
                  <a:srgbClr val="FFC000"/>
                </a:solidFill>
              </a:rPr>
              <a:t>HOW TO USE</a:t>
            </a:r>
            <a:endParaRPr>
              <a:solidFill>
                <a:srgbClr val="FFC000"/>
              </a:solidFill>
            </a:endParaRPr>
          </a:p>
        </p:txBody>
      </p:sp>
      <p:sp>
        <p:nvSpPr>
          <p:cNvPr id="513" name="Google Shape;513;p7"/>
          <p:cNvSpPr txBox="1"/>
          <p:nvPr/>
        </p:nvSpPr>
        <p:spPr>
          <a:xfrm flipH="1">
            <a:off x="6132289" y="1337944"/>
            <a:ext cx="146404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FFC000"/>
                </a:solidFill>
                <a:latin typeface="Arial"/>
                <a:ea typeface="Arial"/>
                <a:cs typeface="Arial"/>
                <a:sym typeface="Arial"/>
              </a:rPr>
              <a:t>SIGN UP</a:t>
            </a:r>
            <a:endParaRPr/>
          </a:p>
        </p:txBody>
      </p:sp>
      <p:grpSp>
        <p:nvGrpSpPr>
          <p:cNvPr id="514" name="Google Shape;514;p7"/>
          <p:cNvGrpSpPr/>
          <p:nvPr/>
        </p:nvGrpSpPr>
        <p:grpSpPr>
          <a:xfrm flipH="1">
            <a:off x="537499" y="1131719"/>
            <a:ext cx="2797394" cy="669532"/>
            <a:chOff x="6316540" y="1935283"/>
            <a:chExt cx="3451867" cy="892708"/>
          </a:xfrm>
        </p:grpSpPr>
        <p:sp>
          <p:nvSpPr>
            <p:cNvPr id="515" name="Google Shape;515;p7"/>
            <p:cNvSpPr txBox="1"/>
            <p:nvPr/>
          </p:nvSpPr>
          <p:spPr>
            <a:xfrm>
              <a:off x="6888087" y="1935283"/>
              <a:ext cx="2880320" cy="5334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000"/>
                  </a:solidFill>
                  <a:latin typeface="Calibri"/>
                  <a:ea typeface="Calibri"/>
                  <a:cs typeface="Calibri"/>
                  <a:sym typeface="Calibri"/>
                </a:rPr>
                <a:t>REGISTER</a:t>
              </a:r>
              <a:endParaRPr sz="2000" b="1">
                <a:solidFill>
                  <a:srgbClr val="FFC000"/>
                </a:solidFill>
                <a:latin typeface="Calibri"/>
                <a:ea typeface="Calibri"/>
                <a:cs typeface="Calibri"/>
                <a:sym typeface="Calibri"/>
              </a:endParaRPr>
            </a:p>
          </p:txBody>
        </p:sp>
        <p:sp>
          <p:nvSpPr>
            <p:cNvPr id="516" name="Google Shape;516;p7"/>
            <p:cNvSpPr txBox="1"/>
            <p:nvPr/>
          </p:nvSpPr>
          <p:spPr>
            <a:xfrm>
              <a:off x="6316540" y="2335549"/>
              <a:ext cx="2880320" cy="4924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For traceability</a:t>
              </a:r>
              <a:endParaRPr/>
            </a:p>
          </p:txBody>
        </p:sp>
      </p:grpSp>
      <p:sp>
        <p:nvSpPr>
          <p:cNvPr id="517" name="Google Shape;517;p7"/>
          <p:cNvSpPr txBox="1"/>
          <p:nvPr/>
        </p:nvSpPr>
        <p:spPr>
          <a:xfrm flipH="1">
            <a:off x="5805458" y="2166186"/>
            <a:ext cx="207891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FFC000"/>
                </a:solidFill>
                <a:latin typeface="Arial"/>
                <a:ea typeface="Arial"/>
                <a:cs typeface="Arial"/>
                <a:sym typeface="Arial"/>
              </a:rPr>
              <a:t>SIGN IN</a:t>
            </a:r>
            <a:endParaRPr/>
          </a:p>
        </p:txBody>
      </p:sp>
      <p:grpSp>
        <p:nvGrpSpPr>
          <p:cNvPr id="518" name="Google Shape;518;p7"/>
          <p:cNvGrpSpPr/>
          <p:nvPr/>
        </p:nvGrpSpPr>
        <p:grpSpPr>
          <a:xfrm flipH="1">
            <a:off x="537498" y="2048998"/>
            <a:ext cx="2797394" cy="595565"/>
            <a:chOff x="6316541" y="3198441"/>
            <a:chExt cx="3451867" cy="794085"/>
          </a:xfrm>
        </p:grpSpPr>
        <p:sp>
          <p:nvSpPr>
            <p:cNvPr id="519" name="Google Shape;519;p7"/>
            <p:cNvSpPr txBox="1"/>
            <p:nvPr/>
          </p:nvSpPr>
          <p:spPr>
            <a:xfrm>
              <a:off x="6888088" y="3198441"/>
              <a:ext cx="2880320" cy="430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FFC000"/>
                  </a:solidFill>
                  <a:latin typeface="Calibri"/>
                  <a:ea typeface="Calibri"/>
                  <a:cs typeface="Calibri"/>
                  <a:sym typeface="Calibri"/>
                </a:rPr>
                <a:t>SIGN IN AS A MEMBER</a:t>
              </a:r>
              <a:endParaRPr sz="1500" b="1">
                <a:solidFill>
                  <a:srgbClr val="FFC000"/>
                </a:solidFill>
                <a:latin typeface="Calibri"/>
                <a:ea typeface="Calibri"/>
                <a:cs typeface="Calibri"/>
                <a:sym typeface="Calibri"/>
              </a:endParaRPr>
            </a:p>
          </p:txBody>
        </p:sp>
        <p:sp>
          <p:nvSpPr>
            <p:cNvPr id="520" name="Google Shape;520;p7"/>
            <p:cNvSpPr txBox="1"/>
            <p:nvPr/>
          </p:nvSpPr>
          <p:spPr>
            <a:xfrm>
              <a:off x="6316541" y="3500084"/>
              <a:ext cx="2880320" cy="4924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Trade with members</a:t>
              </a:r>
              <a:endParaRPr/>
            </a:p>
          </p:txBody>
        </p:sp>
      </p:grpSp>
      <p:sp>
        <p:nvSpPr>
          <p:cNvPr id="521" name="Google Shape;521;p7"/>
          <p:cNvSpPr txBox="1"/>
          <p:nvPr/>
        </p:nvSpPr>
        <p:spPr>
          <a:xfrm flipH="1">
            <a:off x="6093490" y="4227934"/>
            <a:ext cx="128682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FFC000"/>
                </a:solidFill>
                <a:latin typeface="Arial"/>
                <a:ea typeface="Arial"/>
                <a:cs typeface="Arial"/>
                <a:sym typeface="Arial"/>
              </a:rPr>
              <a:t>BUY</a:t>
            </a:r>
            <a:endParaRPr/>
          </a:p>
        </p:txBody>
      </p:sp>
      <p:grpSp>
        <p:nvGrpSpPr>
          <p:cNvPr id="522" name="Google Shape;522;p7"/>
          <p:cNvGrpSpPr/>
          <p:nvPr/>
        </p:nvGrpSpPr>
        <p:grpSpPr>
          <a:xfrm flipH="1">
            <a:off x="526945" y="4040996"/>
            <a:ext cx="2648100" cy="710160"/>
            <a:chOff x="6500763" y="4413449"/>
            <a:chExt cx="3267645" cy="946880"/>
          </a:xfrm>
        </p:grpSpPr>
        <p:sp>
          <p:nvSpPr>
            <p:cNvPr id="523" name="Google Shape;523;p7"/>
            <p:cNvSpPr txBox="1"/>
            <p:nvPr/>
          </p:nvSpPr>
          <p:spPr>
            <a:xfrm>
              <a:off x="6888088" y="4413449"/>
              <a:ext cx="288032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C000"/>
                  </a:solidFill>
                  <a:latin typeface="Calibri"/>
                  <a:ea typeface="Calibri"/>
                  <a:cs typeface="Calibri"/>
                  <a:sym typeface="Calibri"/>
                </a:rPr>
                <a:t>PURCHASE</a:t>
              </a:r>
              <a:endParaRPr sz="1800" b="1">
                <a:solidFill>
                  <a:srgbClr val="FFC000"/>
                </a:solidFill>
                <a:latin typeface="Calibri"/>
                <a:ea typeface="Calibri"/>
                <a:cs typeface="Calibri"/>
                <a:sym typeface="Calibri"/>
              </a:endParaRPr>
            </a:p>
          </p:txBody>
        </p:sp>
        <p:sp>
          <p:nvSpPr>
            <p:cNvPr id="524" name="Google Shape;524;p7"/>
            <p:cNvSpPr txBox="1"/>
            <p:nvPr/>
          </p:nvSpPr>
          <p:spPr>
            <a:xfrm>
              <a:off x="6500763" y="4785813"/>
              <a:ext cx="2880320" cy="5745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C000"/>
                  </a:solidFill>
                  <a:latin typeface="Arial"/>
                  <a:ea typeface="Arial"/>
                  <a:cs typeface="Arial"/>
                  <a:sym typeface="Arial"/>
                </a:rPr>
                <a:t>START TRADING AT YOUR OWN CONVENIENCE</a:t>
              </a:r>
              <a:endParaRPr/>
            </a:p>
          </p:txBody>
        </p:sp>
      </p:grpSp>
      <p:sp>
        <p:nvSpPr>
          <p:cNvPr id="525" name="Google Shape;525;p7"/>
          <p:cNvSpPr txBox="1"/>
          <p:nvPr/>
        </p:nvSpPr>
        <p:spPr>
          <a:xfrm flipH="1">
            <a:off x="4788024" y="3117948"/>
            <a:ext cx="45365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FFC000"/>
                </a:solidFill>
                <a:latin typeface="Arial"/>
                <a:ea typeface="Arial"/>
                <a:cs typeface="Arial"/>
                <a:sym typeface="Arial"/>
              </a:rPr>
              <a:t>UPLOAD PRODUCT</a:t>
            </a:r>
            <a:endParaRPr sz="2400">
              <a:solidFill>
                <a:srgbClr val="FFC000"/>
              </a:solidFill>
              <a:latin typeface="Arial"/>
              <a:ea typeface="Arial"/>
              <a:cs typeface="Arial"/>
              <a:sym typeface="Arial"/>
            </a:endParaRPr>
          </a:p>
        </p:txBody>
      </p:sp>
      <p:grpSp>
        <p:nvGrpSpPr>
          <p:cNvPr id="526" name="Google Shape;526;p7"/>
          <p:cNvGrpSpPr/>
          <p:nvPr/>
        </p:nvGrpSpPr>
        <p:grpSpPr>
          <a:xfrm flipH="1">
            <a:off x="537498" y="2889763"/>
            <a:ext cx="2637545" cy="881061"/>
            <a:chOff x="6513788" y="3198441"/>
            <a:chExt cx="3254620" cy="1174747"/>
          </a:xfrm>
        </p:grpSpPr>
        <p:sp>
          <p:nvSpPr>
            <p:cNvPr id="527" name="Google Shape;527;p7"/>
            <p:cNvSpPr txBox="1"/>
            <p:nvPr/>
          </p:nvSpPr>
          <p:spPr>
            <a:xfrm>
              <a:off x="6888088" y="3198441"/>
              <a:ext cx="2880320"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FFC000"/>
                  </a:solidFill>
                  <a:latin typeface="Calibri"/>
                  <a:ea typeface="Calibri"/>
                  <a:cs typeface="Calibri"/>
                  <a:sym typeface="Calibri"/>
                </a:rPr>
                <a:t>UPLOAD A PRODUCT FOR SALE</a:t>
              </a:r>
              <a:endParaRPr sz="900" b="1">
                <a:solidFill>
                  <a:srgbClr val="FFC000"/>
                </a:solidFill>
                <a:latin typeface="Calibri"/>
                <a:ea typeface="Calibri"/>
                <a:cs typeface="Calibri"/>
                <a:sym typeface="Calibri"/>
              </a:endParaRPr>
            </a:p>
          </p:txBody>
        </p:sp>
        <p:sp>
          <p:nvSpPr>
            <p:cNvPr id="528" name="Google Shape;528;p7"/>
            <p:cNvSpPr txBox="1"/>
            <p:nvPr/>
          </p:nvSpPr>
          <p:spPr>
            <a:xfrm>
              <a:off x="6513788" y="3757635"/>
              <a:ext cx="2880320" cy="6155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C000"/>
                  </a:solidFill>
                  <a:latin typeface="Arial"/>
                  <a:ea typeface="Arial"/>
                  <a:cs typeface="Arial"/>
                  <a:sym typeface="Arial"/>
                </a:rPr>
                <a:t>PUT WHAT YOU WANT TO SELL</a:t>
              </a:r>
              <a:endParaRPr/>
            </a:p>
          </p:txBody>
        </p:sp>
      </p:grpSp>
      <p:cxnSp>
        <p:nvCxnSpPr>
          <p:cNvPr id="529" name="Google Shape;529;p7"/>
          <p:cNvCxnSpPr/>
          <p:nvPr/>
        </p:nvCxnSpPr>
        <p:spPr>
          <a:xfrm flipH="1">
            <a:off x="2861156" y="1525743"/>
            <a:ext cx="617220" cy="1"/>
          </a:xfrm>
          <a:prstGeom prst="straightConnector1">
            <a:avLst/>
          </a:prstGeom>
          <a:noFill/>
          <a:ln w="9525" cap="flat" cmpd="sng">
            <a:solidFill>
              <a:srgbClr val="3F3F3F"/>
            </a:solidFill>
            <a:prstDash val="dash"/>
            <a:round/>
            <a:headEnd type="none" w="sm" len="sm"/>
            <a:tailEnd type="oval" w="med" len="med"/>
          </a:ln>
        </p:spPr>
      </p:cxnSp>
      <p:cxnSp>
        <p:nvCxnSpPr>
          <p:cNvPr id="530" name="Google Shape;530;p7"/>
          <p:cNvCxnSpPr/>
          <p:nvPr/>
        </p:nvCxnSpPr>
        <p:spPr>
          <a:xfrm rot="10800000">
            <a:off x="2861156" y="2385476"/>
            <a:ext cx="617220" cy="0"/>
          </a:xfrm>
          <a:prstGeom prst="straightConnector1">
            <a:avLst/>
          </a:prstGeom>
          <a:noFill/>
          <a:ln w="9525" cap="flat" cmpd="sng">
            <a:solidFill>
              <a:srgbClr val="3F3F3F"/>
            </a:solidFill>
            <a:prstDash val="dash"/>
            <a:round/>
            <a:headEnd type="none" w="sm" len="sm"/>
            <a:tailEnd type="oval" w="med" len="med"/>
          </a:ln>
        </p:spPr>
      </p:cxnSp>
      <p:cxnSp>
        <p:nvCxnSpPr>
          <p:cNvPr id="531" name="Google Shape;531;p7"/>
          <p:cNvCxnSpPr/>
          <p:nvPr/>
        </p:nvCxnSpPr>
        <p:spPr>
          <a:xfrm flipH="1">
            <a:off x="2861156" y="3245209"/>
            <a:ext cx="617220" cy="1"/>
          </a:xfrm>
          <a:prstGeom prst="straightConnector1">
            <a:avLst/>
          </a:prstGeom>
          <a:noFill/>
          <a:ln w="9525" cap="flat" cmpd="sng">
            <a:solidFill>
              <a:srgbClr val="3F3F3F"/>
            </a:solidFill>
            <a:prstDash val="dash"/>
            <a:round/>
            <a:headEnd type="none" w="sm" len="sm"/>
            <a:tailEnd type="oval" w="med" len="med"/>
          </a:ln>
        </p:spPr>
      </p:cxnSp>
      <p:cxnSp>
        <p:nvCxnSpPr>
          <p:cNvPr id="532" name="Google Shape;532;p7"/>
          <p:cNvCxnSpPr/>
          <p:nvPr/>
        </p:nvCxnSpPr>
        <p:spPr>
          <a:xfrm flipH="1">
            <a:off x="2861156" y="4104942"/>
            <a:ext cx="617220" cy="1"/>
          </a:xfrm>
          <a:prstGeom prst="straightConnector1">
            <a:avLst/>
          </a:prstGeom>
          <a:noFill/>
          <a:ln w="9525" cap="flat" cmpd="sng">
            <a:solidFill>
              <a:srgbClr val="3F3F3F"/>
            </a:solidFill>
            <a:prstDash val="dash"/>
            <a:round/>
            <a:headEnd type="none" w="sm" len="sm"/>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
          <p:cNvSpPr txBox="1">
            <a:spLocks noGrp="1"/>
          </p:cNvSpPr>
          <p:nvPr>
            <p:ph type="body" idx="1"/>
          </p:nvPr>
        </p:nvSpPr>
        <p:spPr>
          <a:xfrm>
            <a:off x="701787" y="26129"/>
            <a:ext cx="8679898" cy="5431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b="1"/>
              <a:t>SERVER SIDE DEVELOPMENT</a:t>
            </a:r>
            <a:endParaRPr b="1"/>
          </a:p>
        </p:txBody>
      </p:sp>
      <p:sp>
        <p:nvSpPr>
          <p:cNvPr id="538" name="Google Shape;538;p8"/>
          <p:cNvSpPr/>
          <p:nvPr/>
        </p:nvSpPr>
        <p:spPr>
          <a:xfrm rot="-5400000">
            <a:off x="4274972" y="-1161261"/>
            <a:ext cx="594066" cy="914400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nvGrpSpPr>
          <p:cNvPr id="539" name="Google Shape;539;p8"/>
          <p:cNvGrpSpPr/>
          <p:nvPr/>
        </p:nvGrpSpPr>
        <p:grpSpPr>
          <a:xfrm>
            <a:off x="2783649" y="3209394"/>
            <a:ext cx="5843712" cy="415498"/>
            <a:chOff x="3501010" y="4052102"/>
            <a:chExt cx="7791616" cy="553997"/>
          </a:xfrm>
        </p:grpSpPr>
        <p:sp>
          <p:nvSpPr>
            <p:cNvPr id="540" name="Google Shape;540;p8"/>
            <p:cNvSpPr txBox="1"/>
            <p:nvPr/>
          </p:nvSpPr>
          <p:spPr>
            <a:xfrm>
              <a:off x="5436095" y="4082879"/>
              <a:ext cx="5856531" cy="49244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900" b="1">
                  <a:solidFill>
                    <a:srgbClr val="FFFFFF"/>
                  </a:solidFill>
                  <a:latin typeface="Arial"/>
                  <a:ea typeface="Arial"/>
                  <a:cs typeface="Arial"/>
                  <a:sym typeface="Arial"/>
                </a:rPr>
                <a:t>Get a modern PowerPoint  Presentation that is beautifully designed. I hope and I believe that this Template will your Time, Money and Reputation. </a:t>
              </a:r>
              <a:endParaRPr/>
            </a:p>
          </p:txBody>
        </p:sp>
        <p:sp>
          <p:nvSpPr>
            <p:cNvPr id="541" name="Google Shape;541;p8"/>
            <p:cNvSpPr txBox="1"/>
            <p:nvPr/>
          </p:nvSpPr>
          <p:spPr>
            <a:xfrm>
              <a:off x="3501010" y="4052102"/>
              <a:ext cx="1841307" cy="55399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700" b="1">
                  <a:solidFill>
                    <a:srgbClr val="FFFFFF"/>
                  </a:solidFill>
                  <a:latin typeface="Arial"/>
                  <a:ea typeface="Arial"/>
                  <a:cs typeface="Arial"/>
                  <a:sym typeface="Arial"/>
                </a:rPr>
                <a:t>$62,000</a:t>
              </a:r>
              <a:endParaRPr sz="2700" b="1">
                <a:solidFill>
                  <a:srgbClr val="FFFFFF"/>
                </a:solidFill>
                <a:latin typeface="Arial"/>
                <a:ea typeface="Arial"/>
                <a:cs typeface="Arial"/>
                <a:sym typeface="Arial"/>
              </a:endParaRPr>
            </a:p>
          </p:txBody>
        </p:sp>
      </p:grpSp>
      <p:sp>
        <p:nvSpPr>
          <p:cNvPr id="542" name="Google Shape;542;p8"/>
          <p:cNvSpPr/>
          <p:nvPr/>
        </p:nvSpPr>
        <p:spPr>
          <a:xfrm>
            <a:off x="5527574" y="4099395"/>
            <a:ext cx="270000" cy="270000"/>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543" name="Google Shape;543;p8"/>
          <p:cNvSpPr/>
          <p:nvPr/>
        </p:nvSpPr>
        <p:spPr>
          <a:xfrm>
            <a:off x="3283750" y="4099395"/>
            <a:ext cx="270000" cy="270000"/>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544" name="Google Shape;544;p8"/>
          <p:cNvSpPr/>
          <p:nvPr/>
        </p:nvSpPr>
        <p:spPr>
          <a:xfrm>
            <a:off x="7786483" y="4100226"/>
            <a:ext cx="271121" cy="271121"/>
          </a:xfrm>
          <a:custGeom>
            <a:avLst/>
            <a:gdLst/>
            <a:ahLst/>
            <a:cxnLst/>
            <a:rect l="l" t="t" r="r" b="b"/>
            <a:pathLst>
              <a:path w="3960000" h="3960000" extrusionOk="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grpSp>
        <p:nvGrpSpPr>
          <p:cNvPr id="545" name="Google Shape;545;p8"/>
          <p:cNvGrpSpPr/>
          <p:nvPr/>
        </p:nvGrpSpPr>
        <p:grpSpPr>
          <a:xfrm>
            <a:off x="447679" y="347422"/>
            <a:ext cx="1819325" cy="4609273"/>
            <a:chOff x="896897" y="372794"/>
            <a:chExt cx="2425766" cy="6145697"/>
          </a:xfrm>
        </p:grpSpPr>
        <p:sp>
          <p:nvSpPr>
            <p:cNvPr id="546" name="Google Shape;546;p8"/>
            <p:cNvSpPr/>
            <p:nvPr/>
          </p:nvSpPr>
          <p:spPr>
            <a:xfrm>
              <a:off x="1884251" y="5904482"/>
              <a:ext cx="908701" cy="422652"/>
            </a:xfrm>
            <a:custGeom>
              <a:avLst/>
              <a:gdLst/>
              <a:ahLst/>
              <a:cxnLst/>
              <a:rect l="l" t="t" r="r" b="b"/>
              <a:pathLst>
                <a:path w="1005941" h="467879" extrusionOk="0">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47" name="Google Shape;547;p8"/>
            <p:cNvSpPr/>
            <p:nvPr/>
          </p:nvSpPr>
          <p:spPr>
            <a:xfrm>
              <a:off x="1403251" y="5981252"/>
              <a:ext cx="401519" cy="528315"/>
            </a:xfrm>
            <a:custGeom>
              <a:avLst/>
              <a:gdLst/>
              <a:ahLst/>
              <a:cxnLst/>
              <a:rect l="l" t="t" r="r" b="b"/>
              <a:pathLst>
                <a:path w="444485" h="584849" extrusionOk="0">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48" name="Google Shape;548;p8"/>
            <p:cNvSpPr/>
            <p:nvPr/>
          </p:nvSpPr>
          <p:spPr>
            <a:xfrm>
              <a:off x="896897" y="1140047"/>
              <a:ext cx="1606075" cy="1415883"/>
            </a:xfrm>
            <a:custGeom>
              <a:avLst/>
              <a:gdLst/>
              <a:ahLst/>
              <a:cxnLst/>
              <a:rect l="l" t="t" r="r" b="b"/>
              <a:pathLst>
                <a:path w="1777943" h="1567397" extrusionOk="0">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49" name="Google Shape;549;p8"/>
            <p:cNvSpPr/>
            <p:nvPr/>
          </p:nvSpPr>
          <p:spPr>
            <a:xfrm>
              <a:off x="1235707" y="2205536"/>
              <a:ext cx="1289086" cy="3888394"/>
            </a:xfrm>
            <a:custGeom>
              <a:avLst/>
              <a:gdLst/>
              <a:ahLst/>
              <a:cxnLst/>
              <a:rect l="l" t="t" r="r" b="b"/>
              <a:pathLst>
                <a:path w="1427033" h="4304494" extrusionOk="0">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0" name="Google Shape;550;p8"/>
            <p:cNvSpPr/>
            <p:nvPr/>
          </p:nvSpPr>
          <p:spPr>
            <a:xfrm>
              <a:off x="1870706" y="5880287"/>
              <a:ext cx="929833" cy="486049"/>
            </a:xfrm>
            <a:custGeom>
              <a:avLst/>
              <a:gdLst/>
              <a:ahLst/>
              <a:cxnLst/>
              <a:rect l="l" t="t" r="r" b="b"/>
              <a:pathLst>
                <a:path w="1029335" h="538061" extrusionOk="0">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1" name="Google Shape;551;p8"/>
            <p:cNvSpPr/>
            <p:nvPr/>
          </p:nvSpPr>
          <p:spPr>
            <a:xfrm>
              <a:off x="1518804" y="372794"/>
              <a:ext cx="697375" cy="591712"/>
            </a:xfrm>
            <a:custGeom>
              <a:avLst/>
              <a:gdLst/>
              <a:ahLst/>
              <a:cxnLst/>
              <a:rect l="l" t="t" r="r" b="b"/>
              <a:pathLst>
                <a:path w="772001" h="655031" extrusionOk="0">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2" name="Google Shape;552;p8"/>
            <p:cNvSpPr/>
            <p:nvPr/>
          </p:nvSpPr>
          <p:spPr>
            <a:xfrm>
              <a:off x="1389934" y="5990176"/>
              <a:ext cx="443784" cy="528315"/>
            </a:xfrm>
            <a:custGeom>
              <a:avLst/>
              <a:gdLst/>
              <a:ahLst/>
              <a:cxnLst/>
              <a:rect l="l" t="t" r="r" b="b"/>
              <a:pathLst>
                <a:path w="491273" h="584849" extrusionOk="0">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3" name="Google Shape;553;p8"/>
            <p:cNvSpPr/>
            <p:nvPr/>
          </p:nvSpPr>
          <p:spPr>
            <a:xfrm>
              <a:off x="988313" y="705022"/>
              <a:ext cx="1914616" cy="1929923"/>
            </a:xfrm>
            <a:custGeom>
              <a:avLst/>
              <a:gdLst/>
              <a:ahLst/>
              <a:cxnLst/>
              <a:rect l="l" t="t" r="r" b="b"/>
              <a:pathLst>
                <a:path w="1914616" h="1929923" extrusionOk="0">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nvGrpSpPr>
            <p:cNvPr id="554" name="Google Shape;554;p8"/>
            <p:cNvGrpSpPr/>
            <p:nvPr/>
          </p:nvGrpSpPr>
          <p:grpSpPr>
            <a:xfrm>
              <a:off x="1314163" y="2864343"/>
              <a:ext cx="1013391" cy="285088"/>
              <a:chOff x="8963351" y="2835327"/>
              <a:chExt cx="1121835" cy="315595"/>
            </a:xfrm>
          </p:grpSpPr>
          <p:sp>
            <p:nvSpPr>
              <p:cNvPr id="555" name="Google Shape;555;p8"/>
              <p:cNvSpPr/>
              <p:nvPr/>
            </p:nvSpPr>
            <p:spPr>
              <a:xfrm>
                <a:off x="9991610" y="2901191"/>
                <a:ext cx="93576" cy="163758"/>
              </a:xfrm>
              <a:custGeom>
                <a:avLst/>
                <a:gdLst/>
                <a:ahLst/>
                <a:cxnLst/>
                <a:rect l="l" t="t" r="r" b="b"/>
                <a:pathLst>
                  <a:path w="93575" h="163757" extrusionOk="0">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6" name="Google Shape;556;p8"/>
              <p:cNvSpPr/>
              <p:nvPr/>
            </p:nvSpPr>
            <p:spPr>
              <a:xfrm>
                <a:off x="9071658" y="2854204"/>
                <a:ext cx="444486" cy="257334"/>
              </a:xfrm>
              <a:custGeom>
                <a:avLst/>
                <a:gdLst/>
                <a:ahLst/>
                <a:cxnLst/>
                <a:rect l="l" t="t" r="r" b="b"/>
                <a:pathLst>
                  <a:path w="444485" h="257333" extrusionOk="0">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7" name="Google Shape;557;p8"/>
              <p:cNvSpPr/>
              <p:nvPr/>
            </p:nvSpPr>
            <p:spPr>
              <a:xfrm>
                <a:off x="9480134" y="2950191"/>
                <a:ext cx="257334" cy="187152"/>
              </a:xfrm>
              <a:custGeom>
                <a:avLst/>
                <a:gdLst/>
                <a:ahLst/>
                <a:cxnLst/>
                <a:rect l="l" t="t" r="r" b="b"/>
                <a:pathLst>
                  <a:path w="257333" h="187151" extrusionOk="0">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8" name="Google Shape;558;p8"/>
              <p:cNvSpPr/>
              <p:nvPr/>
            </p:nvSpPr>
            <p:spPr>
              <a:xfrm>
                <a:off x="9682317" y="2963770"/>
                <a:ext cx="280728" cy="187152"/>
              </a:xfrm>
              <a:custGeom>
                <a:avLst/>
                <a:gdLst/>
                <a:ahLst/>
                <a:cxnLst/>
                <a:rect l="l" t="t" r="r" b="b"/>
                <a:pathLst>
                  <a:path w="280727" h="187151" extrusionOk="0">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59" name="Google Shape;559;p8"/>
              <p:cNvSpPr/>
              <p:nvPr/>
            </p:nvSpPr>
            <p:spPr>
              <a:xfrm>
                <a:off x="8963351" y="2835327"/>
                <a:ext cx="140364" cy="187152"/>
              </a:xfrm>
              <a:custGeom>
                <a:avLst/>
                <a:gdLst/>
                <a:ahLst/>
                <a:cxnLst/>
                <a:rect l="l" t="t" r="r" b="b"/>
                <a:pathLst>
                  <a:path w="140363" h="187151" extrusionOk="0">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60" name="Google Shape;560;p8"/>
              <p:cNvSpPr/>
              <p:nvPr/>
            </p:nvSpPr>
            <p:spPr>
              <a:xfrm>
                <a:off x="9892135" y="2926594"/>
                <a:ext cx="163758" cy="187152"/>
              </a:xfrm>
              <a:custGeom>
                <a:avLst/>
                <a:gdLst/>
                <a:ahLst/>
                <a:cxnLst/>
                <a:rect l="l" t="t" r="r" b="b"/>
                <a:pathLst>
                  <a:path w="163757" h="187151" extrusionOk="0">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sp>
          <p:nvSpPr>
            <p:cNvPr id="561" name="Google Shape;561;p8"/>
            <p:cNvSpPr/>
            <p:nvPr/>
          </p:nvSpPr>
          <p:spPr>
            <a:xfrm>
              <a:off x="1909694" y="1707401"/>
              <a:ext cx="217666" cy="1291202"/>
            </a:xfrm>
            <a:custGeom>
              <a:avLst/>
              <a:gdLst/>
              <a:ahLst/>
              <a:cxnLst/>
              <a:rect l="l" t="t" r="r" b="b"/>
              <a:pathLst>
                <a:path w="217666" h="1291202" extrusionOk="0">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62" name="Google Shape;562;p8"/>
            <p:cNvSpPr/>
            <p:nvPr/>
          </p:nvSpPr>
          <p:spPr>
            <a:xfrm>
              <a:off x="971407" y="764890"/>
              <a:ext cx="1967442" cy="1883145"/>
            </a:xfrm>
            <a:custGeom>
              <a:avLst/>
              <a:gdLst/>
              <a:ahLst/>
              <a:cxnLst/>
              <a:rect l="l" t="t" r="r" b="b"/>
              <a:pathLst>
                <a:path w="1967442" h="1883145" extrusionOk="0">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63" name="Google Shape;563;p8"/>
            <p:cNvSpPr/>
            <p:nvPr/>
          </p:nvSpPr>
          <p:spPr>
            <a:xfrm>
              <a:off x="1801118" y="1230989"/>
              <a:ext cx="1521545" cy="1141159"/>
            </a:xfrm>
            <a:custGeom>
              <a:avLst/>
              <a:gdLst/>
              <a:ahLst/>
              <a:cxnLst/>
              <a:rect l="l" t="t" r="r" b="b"/>
              <a:pathLst>
                <a:path w="1684367" h="1263275" extrusionOk="0">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pic>
        <p:nvPicPr>
          <p:cNvPr id="564" name="Google Shape;564;p8"/>
          <p:cNvPicPr preferRelativeResize="0"/>
          <p:nvPr/>
        </p:nvPicPr>
        <p:blipFill rotWithShape="1">
          <a:blip r:embed="rId3">
            <a:alphaModFix/>
          </a:blip>
          <a:srcRect l="24457" t="32703" r="9942" b="14019"/>
          <a:stretch/>
        </p:blipFill>
        <p:spPr>
          <a:xfrm>
            <a:off x="2277163" y="904837"/>
            <a:ext cx="6903941" cy="39377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en-US"/>
              <a:t>STRUCTURE</a:t>
            </a:r>
            <a:endParaRPr/>
          </a:p>
        </p:txBody>
      </p:sp>
      <p:sp>
        <p:nvSpPr>
          <p:cNvPr id="570" name="Google Shape;570;p9"/>
          <p:cNvSpPr txBox="1">
            <a:spLocks noGrp="1"/>
          </p:cNvSpPr>
          <p:nvPr>
            <p:ph type="body" idx="2"/>
          </p:nvPr>
        </p:nvSpPr>
        <p:spPr>
          <a:xfrm>
            <a:off x="0" y="699543"/>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en-US"/>
              <a:t>SOME OF THE FOLDERS CREATED</a:t>
            </a:r>
            <a:endParaRPr/>
          </a:p>
        </p:txBody>
      </p:sp>
      <p:graphicFrame>
        <p:nvGraphicFramePr>
          <p:cNvPr id="571" name="Google Shape;571;p9"/>
          <p:cNvGraphicFramePr/>
          <p:nvPr/>
        </p:nvGraphicFramePr>
        <p:xfrm>
          <a:off x="501452" y="2427734"/>
          <a:ext cx="1548000" cy="2232835"/>
        </p:xfrm>
        <a:graphic>
          <a:graphicData uri="http://schemas.openxmlformats.org/drawingml/2006/table">
            <a:tbl>
              <a:tblPr firstRow="1" bandRow="1">
                <a:noFill/>
                <a:tableStyleId>{8FBA556A-3AF4-4799-AC0A-626F4BD94C12}</a:tableStyleId>
              </a:tblPr>
              <a:tblGrid>
                <a:gridCol w="1548000">
                  <a:extLst>
                    <a:ext uri="{9D8B030D-6E8A-4147-A177-3AD203B41FA5}">
                      <a16:colId xmlns:a16="http://schemas.microsoft.com/office/drawing/2014/main" val="20000"/>
                    </a:ext>
                  </a:extLst>
                </a:gridCol>
              </a:tblGrid>
              <a:tr h="439475">
                <a:tc>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a:solidFill>
                            <a:schemeClr val="lt1"/>
                          </a:solidFill>
                          <a:latin typeface="Arial"/>
                          <a:ea typeface="Arial"/>
                          <a:cs typeface="Arial"/>
                          <a:sym typeface="Arial"/>
                        </a:rPr>
                        <a:t>SCHEMA</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5720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USERS</a:t>
                      </a:r>
                      <a:endParaRPr/>
                    </a:p>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SCHEMA</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94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39475">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ITEMS SCHEMA</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72" name="Google Shape;572;p9"/>
          <p:cNvGraphicFramePr/>
          <p:nvPr/>
        </p:nvGraphicFramePr>
        <p:xfrm>
          <a:off x="2157636" y="2427734"/>
          <a:ext cx="1548000" cy="2268295"/>
        </p:xfrm>
        <a:graphic>
          <a:graphicData uri="http://schemas.openxmlformats.org/drawingml/2006/table">
            <a:tbl>
              <a:tblPr firstRow="1" bandRow="1">
                <a:noFill/>
                <a:tableStyleId>{8FBA556A-3AF4-4799-AC0A-626F4BD94C12}</a:tableStyleId>
              </a:tblPr>
              <a:tblGrid>
                <a:gridCol w="1548000">
                  <a:extLst>
                    <a:ext uri="{9D8B030D-6E8A-4147-A177-3AD203B41FA5}">
                      <a16:colId xmlns:a16="http://schemas.microsoft.com/office/drawing/2014/main" val="20000"/>
                    </a:ext>
                  </a:extLst>
                </a:gridCol>
              </a:tblGrid>
              <a:tr h="439475">
                <a:tc>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a:solidFill>
                            <a:schemeClr val="lt1"/>
                          </a:solidFill>
                          <a:latin typeface="Arial"/>
                          <a:ea typeface="Arial"/>
                          <a:cs typeface="Arial"/>
                          <a:sym typeface="Arial"/>
                        </a:rPr>
                        <a:t>HANDLERS</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5720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USERS </a:t>
                      </a:r>
                      <a:endParaRPr/>
                    </a:p>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CONTROLLER</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ITEMS CONTROLLER</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73" name="Google Shape;573;p9"/>
          <p:cNvGraphicFramePr/>
          <p:nvPr/>
        </p:nvGraphicFramePr>
        <p:xfrm>
          <a:off x="3813820" y="2427734"/>
          <a:ext cx="1548000" cy="2283675"/>
        </p:xfrm>
        <a:graphic>
          <a:graphicData uri="http://schemas.openxmlformats.org/drawingml/2006/table">
            <a:tbl>
              <a:tblPr firstRow="1" bandRow="1">
                <a:noFill/>
                <a:tableStyleId>{8FBA556A-3AF4-4799-AC0A-626F4BD94C12}</a:tableStyleId>
              </a:tblPr>
              <a:tblGrid>
                <a:gridCol w="1548000">
                  <a:extLst>
                    <a:ext uri="{9D8B030D-6E8A-4147-A177-3AD203B41FA5}">
                      <a16:colId xmlns:a16="http://schemas.microsoft.com/office/drawing/2014/main" val="20000"/>
                    </a:ext>
                  </a:extLst>
                </a:gridCol>
              </a:tblGrid>
              <a:tr h="525775">
                <a:tc>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a:solidFill>
                            <a:schemeClr val="lt1"/>
                          </a:solidFill>
                          <a:latin typeface="Arial"/>
                          <a:ea typeface="Arial"/>
                          <a:cs typeface="Arial"/>
                          <a:sym typeface="Arial"/>
                        </a:rPr>
                        <a:t>PROJECT ROUTES</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94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9475">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USERS</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94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39475">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ITEMS</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74" name="Google Shape;574;p9"/>
          <p:cNvGraphicFramePr/>
          <p:nvPr/>
        </p:nvGraphicFramePr>
        <p:xfrm>
          <a:off x="5397248" y="2427734"/>
          <a:ext cx="1687425" cy="2500850"/>
        </p:xfrm>
        <a:graphic>
          <a:graphicData uri="http://schemas.openxmlformats.org/drawingml/2006/table">
            <a:tbl>
              <a:tblPr firstRow="1" bandRow="1">
                <a:noFill/>
                <a:tableStyleId>{8FBA556A-3AF4-4799-AC0A-626F4BD94C12}</a:tableStyleId>
              </a:tblPr>
              <a:tblGrid>
                <a:gridCol w="1687425">
                  <a:extLst>
                    <a:ext uri="{9D8B030D-6E8A-4147-A177-3AD203B41FA5}">
                      <a16:colId xmlns:a16="http://schemas.microsoft.com/office/drawing/2014/main" val="20000"/>
                    </a:ext>
                  </a:extLst>
                </a:gridCol>
              </a:tblGrid>
              <a:tr h="742950">
                <a:tc>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a:solidFill>
                            <a:schemeClr val="lt1"/>
                          </a:solidFill>
                          <a:latin typeface="Arial"/>
                          <a:ea typeface="Arial"/>
                          <a:cs typeface="Arial"/>
                          <a:sym typeface="Arial"/>
                        </a:rPr>
                        <a:t>DATABASE CONFIGURATION</a:t>
                      </a:r>
                      <a:endParaRPr sz="1400" b="1"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39475">
                <a:tc>
                  <a:txBody>
                    <a:bodyPr/>
                    <a:lstStyle/>
                    <a:p>
                      <a:pPr marL="0" marR="0" lvl="0" indent="0" algn="ctr" rtl="0">
                        <a:lnSpc>
                          <a:spcPct val="100000"/>
                        </a:lnSpc>
                        <a:spcBef>
                          <a:spcPts val="0"/>
                        </a:spcBef>
                        <a:spcAft>
                          <a:spcPts val="0"/>
                        </a:spcAft>
                        <a:buClr>
                          <a:schemeClr val="lt1"/>
                        </a:buClr>
                        <a:buSzPts val="1200"/>
                        <a:buFont typeface="Arial"/>
                        <a:buNone/>
                      </a:pPr>
                      <a:r>
                        <a:rPr lang="en-US" sz="1200" b="0" u="none" strike="noStrike" cap="none">
                          <a:solidFill>
                            <a:schemeClr val="lt1"/>
                          </a:solidFill>
                          <a:latin typeface="Arial"/>
                          <a:ea typeface="Arial"/>
                          <a:cs typeface="Arial"/>
                          <a:sym typeface="Arial"/>
                        </a:rPr>
                        <a:t>CONNECT DB</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9475">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OTHERS</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94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39475">
                <a:tc>
                  <a:txBody>
                    <a:bodyPr/>
                    <a:lstStyle/>
                    <a:p>
                      <a:pPr marL="0" marR="0" lvl="0" indent="0" algn="ctr" rtl="0">
                        <a:spcBef>
                          <a:spcPts val="0"/>
                        </a:spcBef>
                        <a:spcAft>
                          <a:spcPts val="0"/>
                        </a:spcAft>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575" name="Google Shape;575;p9"/>
          <p:cNvGraphicFramePr/>
          <p:nvPr>
            <p:extLst>
              <p:ext uri="{D42A27DB-BD31-4B8C-83A1-F6EECF244321}">
                <p14:modId xmlns:p14="http://schemas.microsoft.com/office/powerpoint/2010/main" val="2950237625"/>
              </p:ext>
            </p:extLst>
          </p:nvPr>
        </p:nvGraphicFramePr>
        <p:xfrm>
          <a:off x="7126188" y="2427734"/>
          <a:ext cx="1548000" cy="2197375"/>
        </p:xfrm>
        <a:graphic>
          <a:graphicData uri="http://schemas.openxmlformats.org/drawingml/2006/table">
            <a:tbl>
              <a:tblPr firstRow="1" bandRow="1">
                <a:noFill/>
                <a:tableStyleId>{8FBA556A-3AF4-4799-AC0A-626F4BD94C12}</a:tableStyleId>
              </a:tblPr>
              <a:tblGrid>
                <a:gridCol w="1548000">
                  <a:extLst>
                    <a:ext uri="{9D8B030D-6E8A-4147-A177-3AD203B41FA5}">
                      <a16:colId xmlns:a16="http://schemas.microsoft.com/office/drawing/2014/main" val="20000"/>
                    </a:ext>
                  </a:extLst>
                </a:gridCol>
              </a:tblGrid>
              <a:tr h="439475">
                <a:tc>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dirty="0" err="1">
                          <a:solidFill>
                            <a:schemeClr val="lt1"/>
                          </a:solidFill>
                          <a:latin typeface="Arial"/>
                          <a:ea typeface="Arial"/>
                          <a:cs typeface="Arial"/>
                          <a:sym typeface="Arial"/>
                        </a:rPr>
                        <a:t>bcriptjs</a:t>
                      </a:r>
                      <a:endParaRPr sz="1400" b="1" u="none" strike="noStrike" cap="none" dirty="0">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9475">
                <a:tc>
                  <a:txBody>
                    <a:bodyPr/>
                    <a:lstStyle/>
                    <a:p>
                      <a:pPr marL="0" marR="0" lvl="0" indent="0" algn="ctr" rtl="0">
                        <a:lnSpc>
                          <a:spcPct val="100000"/>
                        </a:lnSpc>
                        <a:spcBef>
                          <a:spcPts val="0"/>
                        </a:spcBef>
                        <a:spcAft>
                          <a:spcPts val="0"/>
                        </a:spcAft>
                        <a:buClr>
                          <a:schemeClr val="lt1"/>
                        </a:buClr>
                        <a:buSzPts val="1200"/>
                        <a:buFont typeface="Arial"/>
                        <a:buNone/>
                      </a:pPr>
                      <a:endParaRPr sz="1200" b="0" u="none" strike="noStrike" cap="none" dirty="0">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9475">
                <a:tc>
                  <a:txBody>
                    <a:bodyPr/>
                    <a:lstStyle/>
                    <a:p>
                      <a:pPr marL="0" marR="0" lvl="0" indent="0" algn="ctr" rtl="0">
                        <a:spcBef>
                          <a:spcPts val="0"/>
                        </a:spcBef>
                        <a:spcAft>
                          <a:spcPts val="0"/>
                        </a:spcAft>
                        <a:buNone/>
                      </a:pPr>
                      <a:r>
                        <a:rPr lang="en-US" sz="1200" b="0" u="none" strike="noStrike" cap="none">
                          <a:solidFill>
                            <a:schemeClr val="lt1"/>
                          </a:solidFill>
                          <a:latin typeface="Arial"/>
                          <a:ea typeface="Arial"/>
                          <a:cs typeface="Arial"/>
                          <a:sym typeface="Arial"/>
                        </a:rPr>
                        <a:t>OTHERS</a:t>
                      </a: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94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39475">
                <a:tc>
                  <a:txBody>
                    <a:bodyPr/>
                    <a:lstStyle/>
                    <a:p>
                      <a:pPr marL="0" marR="0" lvl="0" indent="0" algn="ctr" rtl="0">
                        <a:spcBef>
                          <a:spcPts val="0"/>
                        </a:spcBef>
                        <a:spcAft>
                          <a:spcPts val="0"/>
                        </a:spcAft>
                        <a:buNone/>
                      </a:pPr>
                      <a:endParaRPr sz="1200" b="0" u="none" strike="noStrike" cap="none" dirty="0">
                        <a:solidFill>
                          <a:schemeClr val="lt1"/>
                        </a:solidFill>
                        <a:latin typeface="Arial"/>
                        <a:ea typeface="Arial"/>
                        <a:cs typeface="Arial"/>
                        <a:sym typeface="Arial"/>
                      </a:endParaRPr>
                    </a:p>
                  </a:txBody>
                  <a:tcPr marL="91450" marR="91450" marT="45725" marB="457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76" name="Google Shape;576;p9"/>
          <p:cNvSpPr/>
          <p:nvPr/>
        </p:nvSpPr>
        <p:spPr>
          <a:xfrm>
            <a:off x="486275" y="1367038"/>
            <a:ext cx="1762419" cy="484632"/>
          </a:xfrm>
          <a:prstGeom prst="chevron">
            <a:avLst>
              <a:gd name="adj" fmla="val 3820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77" name="Google Shape;577;p9"/>
          <p:cNvSpPr/>
          <p:nvPr/>
        </p:nvSpPr>
        <p:spPr>
          <a:xfrm>
            <a:off x="2136206" y="1367038"/>
            <a:ext cx="1762419" cy="484632"/>
          </a:xfrm>
          <a:prstGeom prst="chevron">
            <a:avLst>
              <a:gd name="adj" fmla="val 38208"/>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78" name="Google Shape;578;p9"/>
          <p:cNvSpPr/>
          <p:nvPr/>
        </p:nvSpPr>
        <p:spPr>
          <a:xfrm>
            <a:off x="3786137" y="1367038"/>
            <a:ext cx="1762419" cy="484632"/>
          </a:xfrm>
          <a:prstGeom prst="chevron">
            <a:avLst>
              <a:gd name="adj" fmla="val 3820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79" name="Google Shape;579;p9"/>
          <p:cNvSpPr/>
          <p:nvPr/>
        </p:nvSpPr>
        <p:spPr>
          <a:xfrm>
            <a:off x="5436068" y="1367038"/>
            <a:ext cx="1762419" cy="484632"/>
          </a:xfrm>
          <a:prstGeom prst="chevron">
            <a:avLst>
              <a:gd name="adj" fmla="val 38208"/>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80" name="Google Shape;580;p9"/>
          <p:cNvSpPr/>
          <p:nvPr/>
        </p:nvSpPr>
        <p:spPr>
          <a:xfrm>
            <a:off x="7085998" y="1367038"/>
            <a:ext cx="1762419" cy="484632"/>
          </a:xfrm>
          <a:prstGeom prst="chevron">
            <a:avLst>
              <a:gd name="adj" fmla="val 3820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81" name="Google Shape;581;p9"/>
          <p:cNvSpPr/>
          <p:nvPr/>
        </p:nvSpPr>
        <p:spPr>
          <a:xfrm>
            <a:off x="1154294" y="1958536"/>
            <a:ext cx="242316" cy="345188"/>
          </a:xfrm>
          <a:prstGeom prst="down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82" name="Google Shape;582;p9"/>
          <p:cNvSpPr/>
          <p:nvPr/>
        </p:nvSpPr>
        <p:spPr>
          <a:xfrm>
            <a:off x="4466662" y="1958536"/>
            <a:ext cx="242316" cy="345188"/>
          </a:xfrm>
          <a:prstGeom prst="down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83" name="Google Shape;583;p9"/>
          <p:cNvSpPr/>
          <p:nvPr/>
        </p:nvSpPr>
        <p:spPr>
          <a:xfrm>
            <a:off x="2810478" y="1958536"/>
            <a:ext cx="242316" cy="345188"/>
          </a:xfrm>
          <a:prstGeom prst="downArrow">
            <a:avLst>
              <a:gd name="adj1" fmla="val 50000"/>
              <a:gd name="adj2" fmla="val 50000"/>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Arial"/>
              <a:ea typeface="Arial"/>
              <a:cs typeface="Arial"/>
              <a:sym typeface="Arial"/>
            </a:endParaRPr>
          </a:p>
        </p:txBody>
      </p:sp>
      <p:sp>
        <p:nvSpPr>
          <p:cNvPr id="584" name="Google Shape;584;p9"/>
          <p:cNvSpPr/>
          <p:nvPr/>
        </p:nvSpPr>
        <p:spPr>
          <a:xfrm>
            <a:off x="6122846" y="1958536"/>
            <a:ext cx="242316" cy="345188"/>
          </a:xfrm>
          <a:prstGeom prst="downArrow">
            <a:avLst>
              <a:gd name="adj1" fmla="val 50000"/>
              <a:gd name="adj2" fmla="val 50000"/>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Arial"/>
              <a:ea typeface="Arial"/>
              <a:cs typeface="Arial"/>
              <a:sym typeface="Arial"/>
            </a:endParaRPr>
          </a:p>
        </p:txBody>
      </p:sp>
      <p:sp>
        <p:nvSpPr>
          <p:cNvPr id="585" name="Google Shape;585;p9"/>
          <p:cNvSpPr/>
          <p:nvPr/>
        </p:nvSpPr>
        <p:spPr>
          <a:xfrm>
            <a:off x="7779030" y="1958536"/>
            <a:ext cx="242316" cy="345188"/>
          </a:xfrm>
          <a:prstGeom prst="down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86" name="Google Shape;586;p9"/>
          <p:cNvSpPr txBox="1"/>
          <p:nvPr/>
        </p:nvSpPr>
        <p:spPr>
          <a:xfrm>
            <a:off x="717866" y="1464060"/>
            <a:ext cx="130033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MODELS</a:t>
            </a:r>
            <a:endParaRPr sz="1400" b="1">
              <a:solidFill>
                <a:srgbClr val="FFFFFF"/>
              </a:solidFill>
              <a:latin typeface="Arial"/>
              <a:ea typeface="Arial"/>
              <a:cs typeface="Arial"/>
              <a:sym typeface="Arial"/>
            </a:endParaRPr>
          </a:p>
        </p:txBody>
      </p:sp>
      <p:sp>
        <p:nvSpPr>
          <p:cNvPr id="587" name="Google Shape;587;p9"/>
          <p:cNvSpPr txBox="1"/>
          <p:nvPr/>
        </p:nvSpPr>
        <p:spPr>
          <a:xfrm>
            <a:off x="4030234" y="1464060"/>
            <a:ext cx="130033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ROUTES</a:t>
            </a:r>
            <a:endParaRPr sz="1400" b="1">
              <a:solidFill>
                <a:srgbClr val="FFFFFF"/>
              </a:solidFill>
              <a:latin typeface="Arial"/>
              <a:ea typeface="Arial"/>
              <a:cs typeface="Arial"/>
              <a:sym typeface="Arial"/>
            </a:endParaRPr>
          </a:p>
        </p:txBody>
      </p:sp>
      <p:sp>
        <p:nvSpPr>
          <p:cNvPr id="588" name="Google Shape;588;p9"/>
          <p:cNvSpPr txBox="1"/>
          <p:nvPr/>
        </p:nvSpPr>
        <p:spPr>
          <a:xfrm>
            <a:off x="2248689" y="1469315"/>
            <a:ext cx="162493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CONTROLLERS</a:t>
            </a:r>
            <a:endParaRPr sz="1400" b="1">
              <a:solidFill>
                <a:srgbClr val="FFFFFF"/>
              </a:solidFill>
              <a:latin typeface="Arial"/>
              <a:ea typeface="Arial"/>
              <a:cs typeface="Arial"/>
              <a:sym typeface="Arial"/>
            </a:endParaRPr>
          </a:p>
        </p:txBody>
      </p:sp>
      <p:sp>
        <p:nvSpPr>
          <p:cNvPr id="589" name="Google Shape;589;p9"/>
          <p:cNvSpPr txBox="1"/>
          <p:nvPr/>
        </p:nvSpPr>
        <p:spPr>
          <a:xfrm>
            <a:off x="5686418" y="1464060"/>
            <a:ext cx="130033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CONFIG</a:t>
            </a:r>
            <a:endParaRPr sz="1400" b="1">
              <a:solidFill>
                <a:srgbClr val="FFFFFF"/>
              </a:solidFill>
              <a:latin typeface="Arial"/>
              <a:ea typeface="Arial"/>
              <a:cs typeface="Arial"/>
              <a:sym typeface="Arial"/>
            </a:endParaRPr>
          </a:p>
        </p:txBody>
      </p:sp>
      <p:sp>
        <p:nvSpPr>
          <p:cNvPr id="590" name="Google Shape;590;p9"/>
          <p:cNvSpPr txBox="1"/>
          <p:nvPr/>
        </p:nvSpPr>
        <p:spPr>
          <a:xfrm>
            <a:off x="7244980" y="1464061"/>
            <a:ext cx="155694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MIDDLEWARES</a:t>
            </a:r>
            <a:endParaRPr sz="1400" b="1">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0"/>
          <p:cNvSpPr txBox="1">
            <a:spLocks noGrp="1"/>
          </p:cNvSpPr>
          <p:nvPr>
            <p:ph type="body" idx="1"/>
          </p:nvPr>
        </p:nvSpPr>
        <p:spPr>
          <a:xfrm>
            <a:off x="0" y="153959"/>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en-US"/>
              <a:t>PACKAGES INSTALLED</a:t>
            </a:r>
            <a:endParaRPr/>
          </a:p>
        </p:txBody>
      </p:sp>
      <p:grpSp>
        <p:nvGrpSpPr>
          <p:cNvPr id="596" name="Google Shape;596;p10"/>
          <p:cNvGrpSpPr/>
          <p:nvPr/>
        </p:nvGrpSpPr>
        <p:grpSpPr>
          <a:xfrm>
            <a:off x="2357234" y="1816238"/>
            <a:ext cx="1926735" cy="787630"/>
            <a:chOff x="803640" y="3362835"/>
            <a:chExt cx="2059657" cy="787629"/>
          </a:xfrm>
        </p:grpSpPr>
        <p:sp>
          <p:nvSpPr>
            <p:cNvPr id="597" name="Google Shape;597;p10"/>
            <p:cNvSpPr txBox="1"/>
            <p:nvPr/>
          </p:nvSpPr>
          <p:spPr>
            <a:xfrm>
              <a:off x="803640" y="3688800"/>
              <a:ext cx="2059657" cy="461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FFFFFF"/>
                  </a:solidFill>
                  <a:latin typeface="Arial"/>
                  <a:ea typeface="Arial"/>
                  <a:cs typeface="Arial"/>
                  <a:sym typeface="Arial"/>
                </a:rPr>
                <a:t> A library to help you hash passwords. </a:t>
              </a:r>
              <a:endParaRPr sz="1200">
                <a:solidFill>
                  <a:srgbClr val="FFFFFF"/>
                </a:solidFill>
                <a:latin typeface="Arial"/>
                <a:ea typeface="Arial"/>
                <a:cs typeface="Arial"/>
                <a:sym typeface="Arial"/>
              </a:endParaRPr>
            </a:p>
          </p:txBody>
        </p:sp>
        <p:sp>
          <p:nvSpPr>
            <p:cNvPr id="598" name="Google Shape;598;p10"/>
            <p:cNvSpPr txBox="1"/>
            <p:nvPr/>
          </p:nvSpPr>
          <p:spPr>
            <a:xfrm>
              <a:off x="803640" y="3362835"/>
              <a:ext cx="2059657" cy="276999"/>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BCRYPT JS</a:t>
              </a:r>
              <a:endParaRPr sz="1200" b="1">
                <a:solidFill>
                  <a:srgbClr val="FFFFFF"/>
                </a:solidFill>
                <a:latin typeface="Arial"/>
                <a:ea typeface="Arial"/>
                <a:cs typeface="Arial"/>
                <a:sym typeface="Arial"/>
              </a:endParaRPr>
            </a:p>
          </p:txBody>
        </p:sp>
      </p:grpSp>
      <p:grpSp>
        <p:nvGrpSpPr>
          <p:cNvPr id="599" name="Google Shape;599;p10"/>
          <p:cNvGrpSpPr/>
          <p:nvPr/>
        </p:nvGrpSpPr>
        <p:grpSpPr>
          <a:xfrm>
            <a:off x="4517473" y="1816235"/>
            <a:ext cx="2016224" cy="1411591"/>
            <a:chOff x="803640" y="3362835"/>
            <a:chExt cx="2155320" cy="1162154"/>
          </a:xfrm>
        </p:grpSpPr>
        <p:sp>
          <p:nvSpPr>
            <p:cNvPr id="600" name="Google Shape;600;p10"/>
            <p:cNvSpPr txBox="1"/>
            <p:nvPr/>
          </p:nvSpPr>
          <p:spPr>
            <a:xfrm>
              <a:off x="803640" y="3688800"/>
              <a:ext cx="2155320" cy="8361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rgbClr val="FFFFFF"/>
                  </a:solidFill>
                  <a:latin typeface="Arial"/>
                  <a:ea typeface="Arial"/>
                  <a:cs typeface="Arial"/>
                  <a:sym typeface="Arial"/>
                </a:rPr>
                <a:t> zero-dependency module that loads</a:t>
              </a:r>
              <a:endParaRPr/>
            </a:p>
            <a:p>
              <a:pPr marL="0" marR="0" lvl="0" indent="0" algn="just" rtl="0">
                <a:spcBef>
                  <a:spcPts val="0"/>
                </a:spcBef>
                <a:spcAft>
                  <a:spcPts val="0"/>
                </a:spcAft>
                <a:buNone/>
              </a:pPr>
              <a:r>
                <a:rPr lang="en-US" sz="1200">
                  <a:solidFill>
                    <a:srgbClr val="FFFFFF"/>
                  </a:solidFill>
                  <a:latin typeface="Arial"/>
                  <a:ea typeface="Arial"/>
                  <a:cs typeface="Arial"/>
                  <a:sym typeface="Arial"/>
                </a:rPr>
                <a:t> environment variables</a:t>
              </a:r>
              <a:endParaRPr/>
            </a:p>
            <a:p>
              <a:pPr marL="0" marR="0" lvl="0" indent="0" algn="just" rtl="0">
                <a:spcBef>
                  <a:spcPts val="0"/>
                </a:spcBef>
                <a:spcAft>
                  <a:spcPts val="0"/>
                </a:spcAft>
                <a:buNone/>
              </a:pPr>
              <a:r>
                <a:rPr lang="en-US" sz="1200">
                  <a:solidFill>
                    <a:srgbClr val="FFFFFF"/>
                  </a:solidFill>
                  <a:latin typeface="Arial"/>
                  <a:ea typeface="Arial"/>
                  <a:cs typeface="Arial"/>
                  <a:sym typeface="Arial"/>
                </a:rPr>
                <a:t> from a . env file into</a:t>
              </a:r>
              <a:endParaRPr/>
            </a:p>
            <a:p>
              <a:pPr marL="0" marR="0" lvl="0" indent="0" algn="just" rtl="0">
                <a:spcBef>
                  <a:spcPts val="0"/>
                </a:spcBef>
                <a:spcAft>
                  <a:spcPts val="0"/>
                </a:spcAft>
                <a:buNone/>
              </a:pPr>
              <a:r>
                <a:rPr lang="en-US" sz="1200">
                  <a:solidFill>
                    <a:srgbClr val="FFFFFF"/>
                  </a:solidFill>
                  <a:latin typeface="Arial"/>
                  <a:ea typeface="Arial"/>
                  <a:cs typeface="Arial"/>
                  <a:sym typeface="Arial"/>
                </a:rPr>
                <a:t> process. env . </a:t>
              </a:r>
              <a:endParaRPr sz="1200">
                <a:solidFill>
                  <a:srgbClr val="FFFFFF"/>
                </a:solidFill>
                <a:latin typeface="Arial"/>
                <a:ea typeface="Arial"/>
                <a:cs typeface="Arial"/>
                <a:sym typeface="Arial"/>
              </a:endParaRPr>
            </a:p>
          </p:txBody>
        </p:sp>
        <p:sp>
          <p:nvSpPr>
            <p:cNvPr id="601" name="Google Shape;601;p10"/>
            <p:cNvSpPr txBox="1"/>
            <p:nvPr/>
          </p:nvSpPr>
          <p:spPr>
            <a:xfrm>
              <a:off x="803640" y="3362835"/>
              <a:ext cx="2059657" cy="228052"/>
            </a:xfrm>
            <a:prstGeom prst="rect">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DOTENV</a:t>
              </a:r>
              <a:endParaRPr sz="1200" b="1">
                <a:solidFill>
                  <a:srgbClr val="FFFFFF"/>
                </a:solidFill>
                <a:latin typeface="Arial"/>
                <a:ea typeface="Arial"/>
                <a:cs typeface="Arial"/>
                <a:sym typeface="Arial"/>
              </a:endParaRPr>
            </a:p>
          </p:txBody>
        </p:sp>
      </p:grpSp>
      <p:grpSp>
        <p:nvGrpSpPr>
          <p:cNvPr id="602" name="Google Shape;602;p10"/>
          <p:cNvGrpSpPr/>
          <p:nvPr/>
        </p:nvGrpSpPr>
        <p:grpSpPr>
          <a:xfrm>
            <a:off x="6677714" y="1816236"/>
            <a:ext cx="1926735" cy="1240721"/>
            <a:chOff x="803640" y="3362835"/>
            <a:chExt cx="2059657" cy="987084"/>
          </a:xfrm>
        </p:grpSpPr>
        <p:sp>
          <p:nvSpPr>
            <p:cNvPr id="603" name="Google Shape;603;p10"/>
            <p:cNvSpPr txBox="1"/>
            <p:nvPr/>
          </p:nvSpPr>
          <p:spPr>
            <a:xfrm>
              <a:off x="803640" y="3688800"/>
              <a:ext cx="2059657" cy="6611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Node</a:t>
              </a:r>
              <a:r>
                <a:rPr lang="en-US" sz="1200">
                  <a:solidFill>
                    <a:srgbClr val="FFFFFF"/>
                  </a:solidFill>
                  <a:latin typeface="Arial"/>
                  <a:ea typeface="Arial"/>
                  <a:cs typeface="Arial"/>
                  <a:sym typeface="Arial"/>
                </a:rPr>
                <a:t>.js and Express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middleware to log HTTP</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 requests and errors, and simplifies the process</a:t>
              </a:r>
              <a:endParaRPr sz="1200">
                <a:solidFill>
                  <a:srgbClr val="FFFFFF"/>
                </a:solidFill>
                <a:latin typeface="Arial"/>
                <a:ea typeface="Arial"/>
                <a:cs typeface="Arial"/>
                <a:sym typeface="Arial"/>
              </a:endParaRPr>
            </a:p>
          </p:txBody>
        </p:sp>
        <p:sp>
          <p:nvSpPr>
            <p:cNvPr id="604" name="Google Shape;604;p10"/>
            <p:cNvSpPr txBox="1"/>
            <p:nvPr/>
          </p:nvSpPr>
          <p:spPr>
            <a:xfrm>
              <a:off x="803640" y="3362835"/>
              <a:ext cx="2059657" cy="220373"/>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MORGAN</a:t>
              </a:r>
              <a:endParaRPr sz="1200" b="1">
                <a:solidFill>
                  <a:srgbClr val="FFFFFF"/>
                </a:solidFill>
                <a:latin typeface="Arial"/>
                <a:ea typeface="Arial"/>
                <a:cs typeface="Arial"/>
                <a:sym typeface="Arial"/>
              </a:endParaRPr>
            </a:p>
          </p:txBody>
        </p:sp>
      </p:grpSp>
      <p:grpSp>
        <p:nvGrpSpPr>
          <p:cNvPr id="605" name="Google Shape;605;p10"/>
          <p:cNvGrpSpPr/>
          <p:nvPr/>
        </p:nvGrpSpPr>
        <p:grpSpPr>
          <a:xfrm>
            <a:off x="2357233" y="3270488"/>
            <a:ext cx="1926735" cy="1526294"/>
            <a:chOff x="803640" y="3362835"/>
            <a:chExt cx="2059657" cy="1526294"/>
          </a:xfrm>
        </p:grpSpPr>
        <p:sp>
          <p:nvSpPr>
            <p:cNvPr id="606" name="Google Shape;606;p10"/>
            <p:cNvSpPr txBox="1"/>
            <p:nvPr/>
          </p:nvSpPr>
          <p:spPr>
            <a:xfrm>
              <a:off x="803640" y="3688800"/>
              <a:ext cx="20596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nodemon</a:t>
              </a:r>
              <a:r>
                <a:rPr lang="en-US" sz="1200">
                  <a:solidFill>
                    <a:srgbClr val="FFFFFF"/>
                  </a:solidFill>
                  <a:latin typeface="Arial"/>
                  <a:ea typeface="Arial"/>
                  <a:cs typeface="Arial"/>
                  <a:sym typeface="Arial"/>
                </a:rPr>
                <a:t> is a tool that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helps develop node.js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based applications by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automatically restarting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the node application </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when file changes</a:t>
              </a:r>
              <a:endParaRPr sz="1200">
                <a:solidFill>
                  <a:srgbClr val="FFFFFF"/>
                </a:solidFill>
                <a:latin typeface="Arial"/>
                <a:ea typeface="Arial"/>
                <a:cs typeface="Arial"/>
                <a:sym typeface="Arial"/>
              </a:endParaRPr>
            </a:p>
          </p:txBody>
        </p:sp>
        <p:sp>
          <p:nvSpPr>
            <p:cNvPr id="607" name="Google Shape;607;p10"/>
            <p:cNvSpPr txBox="1"/>
            <p:nvPr/>
          </p:nvSpPr>
          <p:spPr>
            <a:xfrm>
              <a:off x="803640" y="3362835"/>
              <a:ext cx="2059657" cy="276999"/>
            </a:xfrm>
            <a:prstGeom prst="rect">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NODEMON</a:t>
              </a:r>
              <a:endParaRPr sz="1200" b="1">
                <a:solidFill>
                  <a:srgbClr val="FFFFFF"/>
                </a:solidFill>
                <a:latin typeface="Arial"/>
                <a:ea typeface="Arial"/>
                <a:cs typeface="Arial"/>
                <a:sym typeface="Arial"/>
              </a:endParaRPr>
            </a:p>
          </p:txBody>
        </p:sp>
      </p:grpSp>
      <p:grpSp>
        <p:nvGrpSpPr>
          <p:cNvPr id="608" name="Google Shape;608;p10"/>
          <p:cNvGrpSpPr/>
          <p:nvPr/>
        </p:nvGrpSpPr>
        <p:grpSpPr>
          <a:xfrm>
            <a:off x="4517473" y="3270489"/>
            <a:ext cx="1926735" cy="1156962"/>
            <a:chOff x="803640" y="3362835"/>
            <a:chExt cx="2059657" cy="1156962"/>
          </a:xfrm>
        </p:grpSpPr>
        <p:sp>
          <p:nvSpPr>
            <p:cNvPr id="609" name="Google Shape;609;p10"/>
            <p:cNvSpPr txBox="1"/>
            <p:nvPr/>
          </p:nvSpPr>
          <p:spPr>
            <a:xfrm>
              <a:off x="803640" y="3688800"/>
              <a:ext cx="205965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FFFFFF"/>
                  </a:solidFill>
                  <a:latin typeface="Arial"/>
                  <a:ea typeface="Arial"/>
                  <a:cs typeface="Arial"/>
                  <a:sym typeface="Arial"/>
                </a:rPr>
                <a:t>provides straight-forward, schema-based solution to model your application</a:t>
              </a:r>
              <a:endParaRPr/>
            </a:p>
            <a:p>
              <a:pPr marL="0" marR="0" lvl="0" indent="0" algn="ctr" rtl="0">
                <a:spcBef>
                  <a:spcPts val="0"/>
                </a:spcBef>
                <a:spcAft>
                  <a:spcPts val="0"/>
                </a:spcAft>
                <a:buNone/>
              </a:pPr>
              <a:r>
                <a:rPr lang="en-US" sz="1200">
                  <a:solidFill>
                    <a:srgbClr val="FFFFFF"/>
                  </a:solidFill>
                  <a:latin typeface="Arial"/>
                  <a:ea typeface="Arial"/>
                  <a:cs typeface="Arial"/>
                  <a:sym typeface="Arial"/>
                </a:rPr>
                <a:t> data.</a:t>
              </a:r>
              <a:endParaRPr sz="1200">
                <a:solidFill>
                  <a:srgbClr val="FFFFFF"/>
                </a:solidFill>
                <a:latin typeface="Arial"/>
                <a:ea typeface="Arial"/>
                <a:cs typeface="Arial"/>
                <a:sym typeface="Arial"/>
              </a:endParaRPr>
            </a:p>
          </p:txBody>
        </p:sp>
        <p:sp>
          <p:nvSpPr>
            <p:cNvPr id="610" name="Google Shape;610;p10"/>
            <p:cNvSpPr txBox="1"/>
            <p:nvPr/>
          </p:nvSpPr>
          <p:spPr>
            <a:xfrm>
              <a:off x="803640" y="3362835"/>
              <a:ext cx="2059657" cy="276999"/>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MONGOOSE</a:t>
              </a:r>
              <a:endParaRPr sz="1200" b="1">
                <a:solidFill>
                  <a:srgbClr val="FFFFFF"/>
                </a:solidFill>
                <a:latin typeface="Arial"/>
                <a:ea typeface="Arial"/>
                <a:cs typeface="Arial"/>
                <a:sym typeface="Arial"/>
              </a:endParaRPr>
            </a:p>
          </p:txBody>
        </p:sp>
      </p:grpSp>
      <p:sp>
        <p:nvSpPr>
          <p:cNvPr id="614" name="Google Shape;614;p10"/>
          <p:cNvSpPr/>
          <p:nvPr/>
        </p:nvSpPr>
        <p:spPr>
          <a:xfrm>
            <a:off x="395536" y="1600214"/>
            <a:ext cx="1728192" cy="2736304"/>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615" name="Google Shape;615;p10"/>
          <p:cNvGrpSpPr/>
          <p:nvPr/>
        </p:nvGrpSpPr>
        <p:grpSpPr>
          <a:xfrm>
            <a:off x="539553" y="3024817"/>
            <a:ext cx="1440160" cy="1095649"/>
            <a:chOff x="803640" y="3315210"/>
            <a:chExt cx="2059657" cy="1095649"/>
          </a:xfrm>
        </p:grpSpPr>
        <p:sp>
          <p:nvSpPr>
            <p:cNvPr id="616" name="Google Shape;616;p10"/>
            <p:cNvSpPr txBox="1"/>
            <p:nvPr/>
          </p:nvSpPr>
          <p:spPr>
            <a:xfrm>
              <a:off x="803640" y="3579862"/>
              <a:ext cx="205965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FFFFFF"/>
                  </a:solidFill>
                  <a:latin typeface="Arial"/>
                  <a:ea typeface="Arial"/>
                  <a:cs typeface="Arial"/>
                  <a:sym typeface="Arial"/>
                </a:rPr>
                <a:t>You can simply impress your audience and add a unique zing.  </a:t>
              </a:r>
              <a:endParaRPr sz="1200">
                <a:solidFill>
                  <a:srgbClr val="FFFFFF"/>
                </a:solidFill>
                <a:latin typeface="Arial"/>
                <a:ea typeface="Arial"/>
                <a:cs typeface="Arial"/>
                <a:sym typeface="Arial"/>
              </a:endParaRPr>
            </a:p>
          </p:txBody>
        </p:sp>
        <p:sp>
          <p:nvSpPr>
            <p:cNvPr id="617" name="Google Shape;617;p10"/>
            <p:cNvSpPr txBox="1"/>
            <p:nvPr/>
          </p:nvSpPr>
          <p:spPr>
            <a:xfrm>
              <a:off x="803640" y="3315210"/>
              <a:ext cx="205965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FFFFFF"/>
                  </a:solidFill>
                  <a:latin typeface="Arial"/>
                  <a:ea typeface="Arial"/>
                  <a:cs typeface="Arial"/>
                  <a:sym typeface="Arial"/>
                </a:rPr>
                <a:t>EXPRESS</a:t>
              </a:r>
              <a:endParaRPr sz="1200" b="1">
                <a:solidFill>
                  <a:srgbClr val="FFFFFF"/>
                </a:solidFill>
                <a:latin typeface="Arial"/>
                <a:ea typeface="Arial"/>
                <a:cs typeface="Arial"/>
                <a:sym typeface="Arial"/>
              </a:endParaRPr>
            </a:p>
          </p:txBody>
        </p:sp>
      </p:grpSp>
      <p:sp>
        <p:nvSpPr>
          <p:cNvPr id="618" name="Google Shape;618;p10"/>
          <p:cNvSpPr/>
          <p:nvPr/>
        </p:nvSpPr>
        <p:spPr>
          <a:xfrm>
            <a:off x="802432" y="1954736"/>
            <a:ext cx="914400" cy="914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619" name="Google Shape;619;p10"/>
          <p:cNvSpPr/>
          <p:nvPr/>
        </p:nvSpPr>
        <p:spPr>
          <a:xfrm rot="-5400000">
            <a:off x="1089596" y="2241789"/>
            <a:ext cx="340071" cy="340295"/>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620" name="Google Shape;620;p10"/>
          <p:cNvPicPr preferRelativeResize="0"/>
          <p:nvPr/>
        </p:nvPicPr>
        <p:blipFill rotWithShape="1">
          <a:blip r:embed="rId3">
            <a:alphaModFix/>
          </a:blip>
          <a:srcRect/>
          <a:stretch/>
        </p:blipFill>
        <p:spPr>
          <a:xfrm>
            <a:off x="407028" y="1709855"/>
            <a:ext cx="1705206" cy="1258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1"/>
          <p:cNvSpPr/>
          <p:nvPr/>
        </p:nvSpPr>
        <p:spPr>
          <a:xfrm>
            <a:off x="1318496" y="1"/>
            <a:ext cx="1971675" cy="1328738"/>
          </a:xfrm>
          <a:prstGeom prst="rect">
            <a:avLst/>
          </a:prstGeom>
          <a:solidFill>
            <a:schemeClr val="accent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26" name="Google Shape;626;p11"/>
          <p:cNvSpPr/>
          <p:nvPr/>
        </p:nvSpPr>
        <p:spPr>
          <a:xfrm>
            <a:off x="3586163" y="1"/>
            <a:ext cx="1971675" cy="1328738"/>
          </a:xfrm>
          <a:prstGeom prst="rect">
            <a:avLst/>
          </a:prstGeom>
          <a:solidFill>
            <a:schemeClr val="accen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27" name="Google Shape;627;p11"/>
          <p:cNvSpPr/>
          <p:nvPr/>
        </p:nvSpPr>
        <p:spPr>
          <a:xfrm>
            <a:off x="5853830" y="1"/>
            <a:ext cx="1971675" cy="1328738"/>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628" name="Google Shape;628;p11"/>
          <p:cNvSpPr/>
          <p:nvPr/>
        </p:nvSpPr>
        <p:spPr>
          <a:xfrm>
            <a:off x="1534597" y="447821"/>
            <a:ext cx="321469" cy="383088"/>
          </a:xfrm>
          <a:custGeom>
            <a:avLst/>
            <a:gdLst/>
            <a:ahLst/>
            <a:cxnLst/>
            <a:rect l="l" t="t" r="r" b="b"/>
            <a:pathLst>
              <a:path w="3312367" h="3947283" extrusionOk="0">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6">
              <a:solidFill>
                <a:srgbClr val="FFFFFF"/>
              </a:solidFill>
              <a:latin typeface="Arial"/>
              <a:ea typeface="Arial"/>
              <a:cs typeface="Arial"/>
              <a:sym typeface="Arial"/>
            </a:endParaRPr>
          </a:p>
        </p:txBody>
      </p:sp>
      <p:sp>
        <p:nvSpPr>
          <p:cNvPr id="629" name="Google Shape;629;p11"/>
          <p:cNvSpPr/>
          <p:nvPr/>
        </p:nvSpPr>
        <p:spPr>
          <a:xfrm>
            <a:off x="6041305" y="447821"/>
            <a:ext cx="470629" cy="383088"/>
          </a:xfrm>
          <a:custGeom>
            <a:avLst/>
            <a:gdLst/>
            <a:ahLst/>
            <a:cxnLst/>
            <a:rect l="l" t="t" r="r" b="b"/>
            <a:pathLst>
              <a:path w="2481182" h="2019660" extrusionOk="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FFFFFF"/>
              </a:solidFill>
              <a:latin typeface="Arial"/>
              <a:ea typeface="Arial"/>
              <a:cs typeface="Arial"/>
              <a:sym typeface="Arial"/>
            </a:endParaRPr>
          </a:p>
        </p:txBody>
      </p:sp>
      <p:sp>
        <p:nvSpPr>
          <p:cNvPr id="630" name="Google Shape;630;p11"/>
          <p:cNvSpPr/>
          <p:nvPr/>
        </p:nvSpPr>
        <p:spPr>
          <a:xfrm rot="10800000">
            <a:off x="3635897" y="470615"/>
            <a:ext cx="609940" cy="337500"/>
          </a:xfrm>
          <a:custGeom>
            <a:avLst/>
            <a:gdLst/>
            <a:ahLst/>
            <a:cxnLst/>
            <a:rect l="l" t="t" r="r" b="b"/>
            <a:pathLst>
              <a:path w="2513902" h="1391026" extrusionOk="0">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rgbClr val="3F3F3F"/>
              </a:solidFill>
              <a:latin typeface="Arial"/>
              <a:ea typeface="Arial"/>
              <a:cs typeface="Arial"/>
              <a:sym typeface="Arial"/>
            </a:endParaRPr>
          </a:p>
        </p:txBody>
      </p:sp>
      <p:sp>
        <p:nvSpPr>
          <p:cNvPr id="631" name="Google Shape;631;p11"/>
          <p:cNvSpPr txBox="1"/>
          <p:nvPr/>
        </p:nvSpPr>
        <p:spPr>
          <a:xfrm>
            <a:off x="1882120" y="548954"/>
            <a:ext cx="149108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TEXT EDITOR</a:t>
            </a:r>
            <a:endParaRPr sz="1400">
              <a:solidFill>
                <a:srgbClr val="FFFFFF"/>
              </a:solidFill>
              <a:latin typeface="Arial"/>
              <a:ea typeface="Arial"/>
              <a:cs typeface="Arial"/>
              <a:sym typeface="Arial"/>
            </a:endParaRPr>
          </a:p>
        </p:txBody>
      </p:sp>
      <p:sp>
        <p:nvSpPr>
          <p:cNvPr id="632" name="Google Shape;632;p11"/>
          <p:cNvSpPr txBox="1"/>
          <p:nvPr/>
        </p:nvSpPr>
        <p:spPr>
          <a:xfrm>
            <a:off x="4271038" y="548954"/>
            <a:ext cx="130907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EXPRESS JS</a:t>
            </a:r>
            <a:endParaRPr sz="1400">
              <a:solidFill>
                <a:srgbClr val="FFFFFF"/>
              </a:solidFill>
              <a:latin typeface="Arial"/>
              <a:ea typeface="Arial"/>
              <a:cs typeface="Arial"/>
              <a:sym typeface="Arial"/>
            </a:endParaRPr>
          </a:p>
        </p:txBody>
      </p:sp>
      <p:sp>
        <p:nvSpPr>
          <p:cNvPr id="633" name="Google Shape;633;p11"/>
          <p:cNvSpPr txBox="1"/>
          <p:nvPr/>
        </p:nvSpPr>
        <p:spPr>
          <a:xfrm>
            <a:off x="6511934" y="447821"/>
            <a:ext cx="115267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FFFF"/>
                </a:solidFill>
              </a:rPr>
              <a:t>THUDER</a:t>
            </a:r>
          </a:p>
          <a:p>
            <a:pPr marL="0" marR="0" lvl="0" indent="0" algn="l" rtl="0">
              <a:spcBef>
                <a:spcPts val="0"/>
              </a:spcBef>
              <a:spcAft>
                <a:spcPts val="0"/>
              </a:spcAft>
              <a:buNone/>
            </a:pPr>
            <a:r>
              <a:rPr lang="en-US" sz="1800" dirty="0">
                <a:solidFill>
                  <a:srgbClr val="FFFFFF"/>
                </a:solidFill>
              </a:rPr>
              <a:t>CLEINT</a:t>
            </a:r>
            <a:endParaRPr sz="1800" dirty="0">
              <a:solidFill>
                <a:srgbClr val="FFFFFF"/>
              </a:solidFill>
              <a:latin typeface="Arial"/>
              <a:ea typeface="Arial"/>
              <a:cs typeface="Arial"/>
              <a:sym typeface="Arial"/>
            </a:endParaRPr>
          </a:p>
        </p:txBody>
      </p:sp>
      <p:sp>
        <p:nvSpPr>
          <p:cNvPr id="634" name="Google Shape;634;p11"/>
          <p:cNvSpPr txBox="1"/>
          <p:nvPr/>
        </p:nvSpPr>
        <p:spPr>
          <a:xfrm>
            <a:off x="0" y="1721835"/>
            <a:ext cx="9144000" cy="369332"/>
          </a:xfrm>
          <a:prstGeom prst="rect">
            <a:avLst/>
          </a:prstGeom>
          <a:solidFill>
            <a:schemeClr val="lt1">
              <a:alpha val="69803"/>
            </a:schemeClr>
          </a:solidFill>
          <a:ln>
            <a:noFill/>
          </a:ln>
        </p:spPr>
        <p:txBody>
          <a:bodyPr spcFirstLastPara="1" wrap="square" lIns="27000" tIns="0" rIns="27000" bIns="0" anchor="ctr" anchorCtr="0">
            <a:spAutoFit/>
          </a:bodyPr>
          <a:lstStyle/>
          <a:p>
            <a:pPr marL="0" marR="0" lvl="0" indent="0" algn="ctr" rtl="0">
              <a:spcBef>
                <a:spcPts val="0"/>
              </a:spcBef>
              <a:spcAft>
                <a:spcPts val="0"/>
              </a:spcAft>
              <a:buNone/>
            </a:pPr>
            <a:r>
              <a:rPr lang="en-US" sz="2400">
                <a:solidFill>
                  <a:srgbClr val="444342"/>
                </a:solidFill>
                <a:latin typeface="Arial"/>
                <a:ea typeface="Arial"/>
                <a:cs typeface="Arial"/>
                <a:sym typeface="Arial"/>
              </a:rPr>
              <a:t>TOOLS AND TECHNOLOGIES EMPLOYED</a:t>
            </a:r>
            <a:endParaRPr/>
          </a:p>
        </p:txBody>
      </p:sp>
      <p:pic>
        <p:nvPicPr>
          <p:cNvPr id="635" name="Google Shape;635;p11"/>
          <p:cNvPicPr preferRelativeResize="0"/>
          <p:nvPr/>
        </p:nvPicPr>
        <p:blipFill rotWithShape="1">
          <a:blip r:embed="rId3">
            <a:alphaModFix/>
          </a:blip>
          <a:srcRect/>
          <a:stretch/>
        </p:blipFill>
        <p:spPr>
          <a:xfrm>
            <a:off x="683568" y="2715766"/>
            <a:ext cx="2304256" cy="1475234"/>
          </a:xfrm>
          <a:prstGeom prst="rect">
            <a:avLst/>
          </a:prstGeom>
          <a:noFill/>
          <a:ln>
            <a:noFill/>
          </a:ln>
        </p:spPr>
      </p:pic>
      <p:pic>
        <p:nvPicPr>
          <p:cNvPr id="636" name="Google Shape;636;p11"/>
          <p:cNvPicPr preferRelativeResize="0"/>
          <p:nvPr/>
        </p:nvPicPr>
        <p:blipFill rotWithShape="1">
          <a:blip r:embed="rId4">
            <a:alphaModFix/>
          </a:blip>
          <a:srcRect/>
          <a:stretch/>
        </p:blipFill>
        <p:spPr>
          <a:xfrm>
            <a:off x="3491880" y="2859783"/>
            <a:ext cx="2361949" cy="1388464"/>
          </a:xfrm>
          <a:prstGeom prst="rect">
            <a:avLst/>
          </a:prstGeom>
          <a:noFill/>
          <a:ln>
            <a:noFill/>
          </a:ln>
        </p:spPr>
      </p:pic>
      <p:pic>
        <p:nvPicPr>
          <p:cNvPr id="3" name="Picture 2">
            <a:extLst>
              <a:ext uri="{FF2B5EF4-FFF2-40B4-BE49-F238E27FC236}">
                <a16:creationId xmlns:a16="http://schemas.microsoft.com/office/drawing/2014/main" id="{31E59D5F-397A-7B7F-891A-43DD3A61B9BE}"/>
              </a:ext>
            </a:extLst>
          </p:cNvPr>
          <p:cNvPicPr>
            <a:picLocks noChangeAspect="1"/>
          </p:cNvPicPr>
          <p:nvPr/>
        </p:nvPicPr>
        <p:blipFill>
          <a:blip r:embed="rId5"/>
          <a:stretch>
            <a:fillRect/>
          </a:stretch>
        </p:blipFill>
        <p:spPr>
          <a:xfrm>
            <a:off x="6591708" y="2974702"/>
            <a:ext cx="1394051" cy="957361"/>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tents Slide Master">
  <a:themeElements>
    <a:clrScheme name="ALLPPT-Color">
      <a:dk1>
        <a:srgbClr val="000000"/>
      </a:dk1>
      <a:lt1>
        <a:srgbClr val="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ontents Slide Master">
  <a:themeElements>
    <a:clrScheme name="ALLPPT-402">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ver and End Slide Master">
  <a:themeElements>
    <a:clrScheme name="ALLPPT-402">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360</Words>
  <Application>Microsoft Office PowerPoint</Application>
  <PresentationFormat>On-screen Show (16:9)</PresentationFormat>
  <Paragraphs>103</Paragraphs>
  <Slides>22</Slides>
  <Notes>22</Notes>
  <HiddenSlides>0</HiddenSlides>
  <MMClips>0</MMClips>
  <ScaleCrop>false</ScaleCrop>
  <HeadingPairs>
    <vt:vector size="6" baseType="variant">
      <vt:variant>
        <vt:lpstr>Fonts Used</vt:lpstr>
      </vt:variant>
      <vt:variant>
        <vt:i4>2</vt:i4>
      </vt:variant>
      <vt:variant>
        <vt:lpstr>Theme</vt:lpstr>
      </vt:variant>
      <vt:variant>
        <vt:i4>6</vt:i4>
      </vt:variant>
      <vt:variant>
        <vt:lpstr>Slide Titles</vt:lpstr>
      </vt:variant>
      <vt:variant>
        <vt:i4>22</vt:i4>
      </vt:variant>
    </vt:vector>
  </HeadingPairs>
  <TitlesOfParts>
    <vt:vector size="30" baseType="lpstr">
      <vt:lpstr>Arial</vt:lpstr>
      <vt:lpstr>Calibri</vt:lpstr>
      <vt:lpstr>Cover and End Slide Master</vt:lpstr>
      <vt:lpstr>1_Contents Slide Master</vt:lpstr>
      <vt:lpstr>2_Contents Slide Master</vt:lpstr>
      <vt:lpstr>2_Section Break Slide Master</vt:lpstr>
      <vt:lpstr>3_Contents Slide Master</vt:lpstr>
      <vt:lpstr>2_Cover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GTL-YIS-009</cp:lastModifiedBy>
  <cp:revision>2</cp:revision>
  <dcterms:created xsi:type="dcterms:W3CDTF">2016-12-05T23:26:54Z</dcterms:created>
  <dcterms:modified xsi:type="dcterms:W3CDTF">2022-09-09T11:20:41Z</dcterms:modified>
</cp:coreProperties>
</file>